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ctiveX/activeX1.xml" ContentType="application/vnd.ms-office.activeX+xml"/>
  <Override PartName="/ppt/notesSlides/notesSlide9.xml" ContentType="application/vnd.openxmlformats-officedocument.presentationml.notesSlide+xml"/>
  <Override PartName="/ppt/activeX/activeX2.xml" ContentType="application/vnd.ms-office.activeX+xml"/>
  <Override PartName="/ppt/notesSlides/notesSlide10.xml" ContentType="application/vnd.openxmlformats-officedocument.presentationml.notesSlide+xml"/>
  <Override PartName="/ppt/activeX/activeX3.xml" ContentType="application/vnd.ms-office.activeX+xml"/>
  <Override PartName="/ppt/notesSlides/notesSlide11.xml" ContentType="application/vnd.openxmlformats-officedocument.presentationml.notesSlide+xml"/>
  <Override PartName="/ppt/activeX/activeX4.xml" ContentType="application/vnd.ms-office.activeX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ctiveX/activeX5.xml" ContentType="application/vnd.ms-office.activeX+xml"/>
  <Override PartName="/ppt/activeX/activeX6.xml" ContentType="application/vnd.ms-office.activeX+xml"/>
  <Override PartName="/ppt/notesSlides/notesSlide14.xml" ContentType="application/vnd.openxmlformats-officedocument.presentationml.notesSlide+xml"/>
  <Override PartName="/ppt/activeX/activeX7.xml" ContentType="application/vnd.ms-office.activeX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92" r:id="rId2"/>
    <p:sldId id="294" r:id="rId3"/>
    <p:sldId id="317" r:id="rId4"/>
    <p:sldId id="298" r:id="rId5"/>
    <p:sldId id="302" r:id="rId6"/>
    <p:sldId id="340" r:id="rId7"/>
    <p:sldId id="341" r:id="rId8"/>
    <p:sldId id="342" r:id="rId9"/>
    <p:sldId id="311" r:id="rId10"/>
    <p:sldId id="303" r:id="rId11"/>
    <p:sldId id="320" r:id="rId12"/>
    <p:sldId id="321" r:id="rId13"/>
    <p:sldId id="322" r:id="rId14"/>
    <p:sldId id="333" r:id="rId15"/>
    <p:sldId id="334" r:id="rId16"/>
    <p:sldId id="335" r:id="rId17"/>
    <p:sldId id="336" r:id="rId18"/>
    <p:sldId id="343" r:id="rId19"/>
    <p:sldId id="337" r:id="rId20"/>
    <p:sldId id="339" r:id="rId21"/>
    <p:sldId id="338" r:id="rId22"/>
    <p:sldId id="351" r:id="rId23"/>
    <p:sldId id="352" r:id="rId24"/>
    <p:sldId id="353" r:id="rId25"/>
    <p:sldId id="354" r:id="rId26"/>
    <p:sldId id="344" r:id="rId27"/>
    <p:sldId id="348" r:id="rId28"/>
    <p:sldId id="345" r:id="rId29"/>
    <p:sldId id="347" r:id="rId30"/>
    <p:sldId id="346" r:id="rId31"/>
    <p:sldId id="349" r:id="rId32"/>
    <p:sldId id="350" r:id="rId33"/>
    <p:sldId id="355" r:id="rId34"/>
    <p:sldId id="31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48034A-0E18-411B-9BD8-5CC1DD38C7DA}">
          <p14:sldIdLst>
            <p14:sldId id="292"/>
            <p14:sldId id="294"/>
            <p14:sldId id="317"/>
            <p14:sldId id="298"/>
            <p14:sldId id="302"/>
            <p14:sldId id="340"/>
            <p14:sldId id="341"/>
            <p14:sldId id="342"/>
            <p14:sldId id="311"/>
            <p14:sldId id="303"/>
            <p14:sldId id="320"/>
          </p14:sldIdLst>
        </p14:section>
        <p14:section name="Passenger" id="{0EA46ED2-4E80-4E52-BD3A-0FF9E472337E}">
          <p14:sldIdLst>
            <p14:sldId id="321"/>
            <p14:sldId id="322"/>
            <p14:sldId id="333"/>
            <p14:sldId id="334"/>
            <p14:sldId id="335"/>
            <p14:sldId id="336"/>
          </p14:sldIdLst>
        </p14:section>
        <p14:section name="Owner" id="{2259B602-7988-4BC6-AAD6-97DA90923173}">
          <p14:sldIdLst>
            <p14:sldId id="343"/>
            <p14:sldId id="337"/>
            <p14:sldId id="339"/>
            <p14:sldId id="338"/>
          </p14:sldIdLst>
        </p14:section>
        <p14:section name="Mobile" id="{988CE71E-BA78-49B2-B91A-A21330431CAA}">
          <p14:sldIdLst>
            <p14:sldId id="351"/>
            <p14:sldId id="352"/>
            <p14:sldId id="353"/>
            <p14:sldId id="354"/>
          </p14:sldIdLst>
        </p14:section>
        <p14:section name="ADMIN" id="{0935EBBD-C8C0-4E8A-ACBF-293D7B4EB873}">
          <p14:sldIdLst>
            <p14:sldId id="344"/>
            <p14:sldId id="348"/>
            <p14:sldId id="345"/>
            <p14:sldId id="347"/>
            <p14:sldId id="346"/>
            <p14:sldId id="349"/>
            <p14:sldId id="350"/>
            <p14:sldId id="355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.M.B.G. JANAKANTHA" initials="SJ" lastIdx="1" clrIdx="0">
    <p:extLst>
      <p:ext uri="{19B8F6BF-5375-455C-9EA6-DF929625EA0E}">
        <p15:presenceInfo xmlns:p15="http://schemas.microsoft.com/office/powerpoint/2012/main" userId="S::e20157@eng.pdn.ac.lk::bb06e865-4089-450a-b5f0-01d1600ee2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546"/>
    <a:srgbClr val="00EA59"/>
    <a:srgbClr val="599E4D"/>
    <a:srgbClr val="E19E16"/>
    <a:srgbClr val="E6993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2" autoAdjust="0"/>
    <p:restoredTop sz="94000" autoAdjust="0"/>
  </p:normalViewPr>
  <p:slideViewPr>
    <p:cSldViewPr snapToGrid="0">
      <p:cViewPr>
        <p:scale>
          <a:sx n="50" d="100"/>
          <a:sy n="50" d="100"/>
        </p:scale>
        <p:origin x="2826" y="12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activeX/activeX1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WebLogin.mp4"/>
  <ax:ocxPr ax:name="rate" ax:value="2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5981"/>
</ax:ocx>
</file>

<file path=ppt/activeX/activeX10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Mobile Owner.mp4"/>
  <ax:ocxPr ax:name="rate" ax:value="1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6431"/>
</ax:ocx>
</file>

<file path=ppt/activeX/activeX2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WebTicketBooking2.mp4"/>
  <ax:ocxPr ax:name="rate" ax:value="2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6431"/>
</ax:ocx>
</file>

<file path=ppt/activeX/activeX3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WebTicketCanceling.mp4"/>
  <ax:ocxPr ax:name="rate" ax:value="1.75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6431"/>
</ax:ocx>
</file>

<file path=ppt/activeX/activeX4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WebReload.mp4"/>
  <ax:ocxPr ax:name="rate" ax:value="1.75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6431"/>
</ax:ocx>
</file>

<file path=ppt/activeX/activeX5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WebOwnerLogin.mp4"/>
  <ax:ocxPr ax:name="rate" ax:value="1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6880"/>
</ax:ocx>
</file>

<file path=ppt/activeX/activeX6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WebMyBusses.mp4"/>
  <ax:ocxPr ax:name="rate" ax:value="2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6431"/>
</ax:ocx>
</file>

<file path=ppt/activeX/activeX7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WebEarnings.mp4"/>
  <ax:ocxPr ax:name="rate" ax:value="2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6431"/>
</ax:ocx>
</file>

<file path=ppt/activeX/activeX8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Mobile Passenger.mp4"/>
  <ax:ocxPr ax:name="rate" ax:value="1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6431"/>
</ax:ocx>
</file>

<file path=ppt/activeX/activeX9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Personal Files\01. One_Drives\OneDrive - University of Peradeniya\02. Others\02. Documents\11. GitHub\01. e-Conductor\e-Conductor_V2.0\02. Documents\03. Milstone 2 Presentation\Videos\Mobile Operator.mp4"/>
  <ax:ocxPr ax:name="rate" ax:value="1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33867"/>
  <ax:ocxPr ax:name="_cy" ax:value="16431"/>
</ax:ocx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80-4BCA-AEA9-09DDA42A9AE0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80-4BCA-AEA9-09DDA42A9AE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0.82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F-43E5-9B02-DFABF439E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0.98</c:v>
                </c:pt>
                <c:pt idx="1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6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ticket booking process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Select from to &amp; date</a:t>
            </a:r>
          </a:p>
          <a:p>
            <a:pPr marL="228600" indent="-228600">
              <a:buAutoNum type="arabicPeriod"/>
            </a:pPr>
            <a:r>
              <a:rPr lang="en-US" dirty="0"/>
              <a:t>Select bus (filtering feature)</a:t>
            </a:r>
          </a:p>
          <a:p>
            <a:pPr marL="228600" indent="-228600">
              <a:buAutoNum type="arabicPeriod"/>
            </a:pPr>
            <a:r>
              <a:rPr lang="en-US" dirty="0"/>
              <a:t>Select seats</a:t>
            </a:r>
          </a:p>
          <a:p>
            <a:pPr marL="228600" indent="-228600">
              <a:buAutoNum type="arabicPeriod"/>
            </a:pPr>
            <a:r>
              <a:rPr lang="en-US" dirty="0"/>
              <a:t>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88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available tickets here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Pay gateway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72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94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details about his own busses</a:t>
            </a:r>
          </a:p>
          <a:p>
            <a:endParaRPr lang="en-US" dirty="0"/>
          </a:p>
          <a:p>
            <a:r>
              <a:rPr lang="en-US" dirty="0"/>
              <a:t>Currently working on this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25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overview of the earnings of the owner</a:t>
            </a:r>
          </a:p>
          <a:p>
            <a:r>
              <a:rPr lang="en-US" dirty="0"/>
              <a:t>Current moth earnings</a:t>
            </a:r>
          </a:p>
          <a:p>
            <a:r>
              <a:rPr lang="en-US"/>
              <a:t>Current 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71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7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94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3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2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3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5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6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Friendly Login Signup system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the time been we show only the login process</a:t>
            </a:r>
          </a:p>
          <a:p>
            <a:endParaRPr lang="en-US" dirty="0"/>
          </a:p>
          <a:p>
            <a:r>
              <a:rPr lang="en-US" dirty="0"/>
              <a:t>Here is the quick overview of the web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69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2024-09-18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image" Target="../media/image44.png"/><Relationship Id="rId3" Type="http://schemas.openxmlformats.org/officeDocument/2006/relationships/image" Target="../media/image42.jpg"/><Relationship Id="rId7" Type="http://schemas.openxmlformats.org/officeDocument/2006/relationships/chart" Target="../charts/chart3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11" Type="http://schemas.openxmlformats.org/officeDocument/2006/relationships/image" Target="../media/image39.png"/><Relationship Id="rId5" Type="http://schemas.openxmlformats.org/officeDocument/2006/relationships/chart" Target="../charts/chart1.xml"/><Relationship Id="rId15" Type="http://schemas.openxmlformats.org/officeDocument/2006/relationships/image" Target="../media/image46.png"/><Relationship Id="rId10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chart" Target="../charts/chart5.xml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hyperlink" Target="https://pixabay.com/en/database-diagram-data-storage-disk-29954/" TargetMode="External"/><Relationship Id="rId12" Type="http://schemas.openxmlformats.org/officeDocument/2006/relationships/image" Target="../media/image51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2.png"/><Relationship Id="rId15" Type="http://schemas.openxmlformats.org/officeDocument/2006/relationships/image" Target="../media/image39.png"/><Relationship Id="rId10" Type="http://schemas.openxmlformats.org/officeDocument/2006/relationships/hyperlink" Target="https://www.pngall.com/google-maps-png/download/55516" TargetMode="External"/><Relationship Id="rId4" Type="http://schemas.openxmlformats.org/officeDocument/2006/relationships/image" Target="../media/image10.jp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0.png"/><Relationship Id="rId18" Type="http://schemas.openxmlformats.org/officeDocument/2006/relationships/image" Target="../media/image62.png"/><Relationship Id="rId26" Type="http://schemas.openxmlformats.org/officeDocument/2006/relationships/image" Target="../media/image64.png"/><Relationship Id="rId3" Type="http://schemas.openxmlformats.org/officeDocument/2006/relationships/image" Target="../media/image2.png"/><Relationship Id="rId21" Type="http://schemas.openxmlformats.org/officeDocument/2006/relationships/image" Target="../media/image62.png"/><Relationship Id="rId7" Type="http://schemas.openxmlformats.org/officeDocument/2006/relationships/image" Target="../media/image57.png"/><Relationship Id="rId12" Type="http://schemas.openxmlformats.org/officeDocument/2006/relationships/image" Target="../media/image59.svg"/><Relationship Id="rId17" Type="http://schemas.openxmlformats.org/officeDocument/2006/relationships/image" Target="../media/image61.svg"/><Relationship Id="rId25" Type="http://schemas.openxmlformats.org/officeDocument/2006/relationships/slide" Target="slide16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0.png"/><Relationship Id="rId20" Type="http://schemas.openxmlformats.org/officeDocument/2006/relationships/slide" Target="slide15.xml"/><Relationship Id="rId29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24" Type="http://schemas.openxmlformats.org/officeDocument/2006/relationships/image" Target="../media/image65.svg"/><Relationship Id="rId5" Type="http://schemas.openxmlformats.org/officeDocument/2006/relationships/image" Target="../media/image46.png"/><Relationship Id="rId15" Type="http://schemas.openxmlformats.org/officeDocument/2006/relationships/slide" Target="slide14.xml"/><Relationship Id="rId23" Type="http://schemas.openxmlformats.org/officeDocument/2006/relationships/image" Target="../media/image64.png"/><Relationship Id="rId28" Type="http://schemas.openxmlformats.org/officeDocument/2006/relationships/image" Target="../media/image66.png"/><Relationship Id="rId10" Type="http://schemas.openxmlformats.org/officeDocument/2006/relationships/slide" Target="slide13.xml"/><Relationship Id="rId19" Type="http://schemas.openxmlformats.org/officeDocument/2006/relationships/image" Target="../media/image63.svg"/><Relationship Id="rId4" Type="http://schemas.openxmlformats.org/officeDocument/2006/relationships/image" Target="../media/image37.png"/><Relationship Id="rId9" Type="http://schemas.openxmlformats.org/officeDocument/2006/relationships/image" Target="../media/image59.svg"/><Relationship Id="rId14" Type="http://schemas.openxmlformats.org/officeDocument/2006/relationships/image" Target="../media/image61.svg"/><Relationship Id="rId22" Type="http://schemas.openxmlformats.org/officeDocument/2006/relationships/image" Target="../media/image63.svg"/><Relationship Id="rId27" Type="http://schemas.openxmlformats.org/officeDocument/2006/relationships/image" Target="../media/image6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1.xml"/><Relationship Id="rId4" Type="http://schemas.openxmlformats.org/officeDocument/2006/relationships/image" Target="../media/image6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2.xml"/><Relationship Id="rId4" Type="http://schemas.openxmlformats.org/officeDocument/2006/relationships/image" Target="../media/image6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3.xml"/><Relationship Id="rId4" Type="http://schemas.openxmlformats.org/officeDocument/2006/relationships/image" Target="../media/image7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4.xml"/><Relationship Id="rId4" Type="http://schemas.openxmlformats.org/officeDocument/2006/relationships/image" Target="../media/image7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12" Type="http://schemas.openxmlformats.org/officeDocument/2006/relationships/image" Target="../media/image72.svg"/><Relationship Id="rId17" Type="http://schemas.openxmlformats.org/officeDocument/2006/relationships/image" Target="../media/image74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71.png"/><Relationship Id="rId5" Type="http://schemas.openxmlformats.org/officeDocument/2006/relationships/image" Target="../media/image46.png"/><Relationship Id="rId15" Type="http://schemas.openxmlformats.org/officeDocument/2006/relationships/slide" Target="slide21.xml"/><Relationship Id="rId10" Type="http://schemas.openxmlformats.org/officeDocument/2006/relationships/slide" Target="slide20.xml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7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6.xml"/><Relationship Id="rId4" Type="http://schemas.openxmlformats.org/officeDocument/2006/relationships/image" Target="../media/image7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7.xml"/><Relationship Id="rId4" Type="http://schemas.openxmlformats.org/officeDocument/2006/relationships/image" Target="../media/image7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8.png"/><Relationship Id="rId1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slide" Target="slide23.xml"/><Relationship Id="rId12" Type="http://schemas.openxmlformats.org/officeDocument/2006/relationships/slide" Target="slide24.xml"/><Relationship Id="rId17" Type="http://schemas.openxmlformats.org/officeDocument/2006/relationships/slide" Target="slide25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1.sv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79.svg"/><Relationship Id="rId5" Type="http://schemas.openxmlformats.org/officeDocument/2006/relationships/image" Target="../media/image76.png"/><Relationship Id="rId15" Type="http://schemas.openxmlformats.org/officeDocument/2006/relationships/image" Target="../media/image80.png"/><Relationship Id="rId10" Type="http://schemas.openxmlformats.org/officeDocument/2006/relationships/image" Target="../media/image78.png"/><Relationship Id="rId19" Type="http://schemas.openxmlformats.org/officeDocument/2006/relationships/image" Target="../media/image81.svg"/><Relationship Id="rId4" Type="http://schemas.openxmlformats.org/officeDocument/2006/relationships/image" Target="../media/image37.png"/><Relationship Id="rId9" Type="http://schemas.openxmlformats.org/officeDocument/2006/relationships/image" Target="../media/image77.svg"/><Relationship Id="rId14" Type="http://schemas.openxmlformats.org/officeDocument/2006/relationships/image" Target="../media/image7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control" Target="../activeX/activeX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6.svg"/><Relationship Id="rId18" Type="http://schemas.openxmlformats.org/officeDocument/2006/relationships/image" Target="../media/image88.svg"/><Relationship Id="rId26" Type="http://schemas.openxmlformats.org/officeDocument/2006/relationships/image" Target="../media/image90.svg"/><Relationship Id="rId3" Type="http://schemas.openxmlformats.org/officeDocument/2006/relationships/image" Target="../media/image2.png"/><Relationship Id="rId21" Type="http://schemas.openxmlformats.org/officeDocument/2006/relationships/image" Target="../media/image88.sv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17" Type="http://schemas.openxmlformats.org/officeDocument/2006/relationships/image" Target="../media/image87.png"/><Relationship Id="rId25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6.svg"/><Relationship Id="rId20" Type="http://schemas.openxmlformats.org/officeDocument/2006/relationships/image" Target="../media/image87.png"/><Relationship Id="rId29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84.svg"/><Relationship Id="rId24" Type="http://schemas.openxmlformats.org/officeDocument/2006/relationships/slide" Target="slide30.xml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23" Type="http://schemas.openxmlformats.org/officeDocument/2006/relationships/image" Target="../media/image90.svg"/><Relationship Id="rId28" Type="http://schemas.openxmlformats.org/officeDocument/2006/relationships/image" Target="../media/image67.svg"/><Relationship Id="rId10" Type="http://schemas.openxmlformats.org/officeDocument/2006/relationships/image" Target="../media/image83.png"/><Relationship Id="rId19" Type="http://schemas.openxmlformats.org/officeDocument/2006/relationships/slide" Target="slide29.xml"/><Relationship Id="rId31" Type="http://schemas.openxmlformats.org/officeDocument/2006/relationships/image" Target="../media/image67.svg"/><Relationship Id="rId4" Type="http://schemas.openxmlformats.org/officeDocument/2006/relationships/image" Target="../media/image37.png"/><Relationship Id="rId9" Type="http://schemas.openxmlformats.org/officeDocument/2006/relationships/slide" Target="slide27.xml"/><Relationship Id="rId14" Type="http://schemas.openxmlformats.org/officeDocument/2006/relationships/slide" Target="slide28.xml"/><Relationship Id="rId22" Type="http://schemas.openxmlformats.org/officeDocument/2006/relationships/image" Target="../media/image89.png"/><Relationship Id="rId27" Type="http://schemas.openxmlformats.org/officeDocument/2006/relationships/image" Target="../media/image66.png"/><Relationship Id="rId30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google-maps-png/download/55516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10.jp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52.png"/><Relationship Id="rId5" Type="http://schemas.openxmlformats.org/officeDocument/2006/relationships/hyperlink" Target="https://pixabay.com/en/database-diagram-data-storage-disk-29954/" TargetMode="External"/><Relationship Id="rId10" Type="http://schemas.openxmlformats.org/officeDocument/2006/relationships/image" Target="../media/image98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sv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77C8-0F31-0719-A47A-85892E82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937" b="78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5A0CE-4F36-C656-CDA1-A85D70D39EE5}"/>
              </a:ext>
            </a:extLst>
          </p:cNvPr>
          <p:cNvGrpSpPr/>
          <p:nvPr/>
        </p:nvGrpSpPr>
        <p:grpSpPr>
          <a:xfrm>
            <a:off x="5288151" y="-196770"/>
            <a:ext cx="6939280" cy="1779075"/>
            <a:chOff x="5379591" y="-196770"/>
            <a:chExt cx="6939280" cy="1779075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28A9E0C-4051-07FA-DF78-77815EB0936A}"/>
                </a:ext>
              </a:extLst>
            </p:cNvPr>
            <p:cNvSpPr txBox="1">
              <a:spLocks/>
            </p:cNvSpPr>
            <p:nvPr/>
          </p:nvSpPr>
          <p:spPr>
            <a:xfrm>
              <a:off x="5379591" y="-196770"/>
              <a:ext cx="6939280" cy="169029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</a:t>
              </a:r>
              <a:r>
                <a:rPr lang="en-US" sz="8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-Conductor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1B09EA-0A18-BF2C-125A-B3490D985C71}"/>
                </a:ext>
              </a:extLst>
            </p:cNvPr>
            <p:cNvSpPr txBox="1"/>
            <p:nvPr/>
          </p:nvSpPr>
          <p:spPr>
            <a:xfrm>
              <a:off x="5671984" y="1197584"/>
              <a:ext cx="656284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00" b="1" spc="300" dirty="0">
                  <a:solidFill>
                    <a:schemeClr val="bg1"/>
                  </a:solidFill>
                </a:rPr>
                <a:t>(Next Level of Sri Lankan Public Transport)</a:t>
              </a:r>
              <a:endParaRPr lang="en-US" sz="1900" b="1" spc="300" dirty="0"/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2826152C-4EB7-ADA3-CF8F-A6C1BE8FA7D8}"/>
              </a:ext>
            </a:extLst>
          </p:cNvPr>
          <p:cNvSpPr txBox="1">
            <a:spLocks/>
          </p:cNvSpPr>
          <p:nvPr/>
        </p:nvSpPr>
        <p:spPr>
          <a:xfrm>
            <a:off x="-947971" y="4653023"/>
            <a:ext cx="7376932" cy="2555515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E0C0ED-7317-20A5-D479-A24A43E39CB3}"/>
              </a:ext>
            </a:extLst>
          </p:cNvPr>
          <p:cNvGrpSpPr/>
          <p:nvPr/>
        </p:nvGrpSpPr>
        <p:grpSpPr>
          <a:xfrm>
            <a:off x="172898" y="119589"/>
            <a:ext cx="1226820" cy="459342"/>
            <a:chOff x="10869930" y="197550"/>
            <a:chExt cx="1226820" cy="4593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E6515-AA43-0CD2-ACC4-7F80A0904834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A97704-C742-D761-DE93-A308182365ED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E5D9E-A662-0AB0-33F8-7D40DC76FEED}"/>
              </a:ext>
            </a:extLst>
          </p:cNvPr>
          <p:cNvGrpSpPr/>
          <p:nvPr/>
        </p:nvGrpSpPr>
        <p:grpSpPr>
          <a:xfrm>
            <a:off x="10691008" y="5787741"/>
            <a:ext cx="1835206" cy="1127760"/>
            <a:chOff x="-684525" y="0"/>
            <a:chExt cx="1947553" cy="1127760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95EEE58C-7011-1374-49B9-69750A805C6F}"/>
                </a:ext>
              </a:extLst>
            </p:cNvPr>
            <p:cNvSpPr/>
            <p:nvPr/>
          </p:nvSpPr>
          <p:spPr>
            <a:xfrm>
              <a:off x="-684525" y="0"/>
              <a:ext cx="1947553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06B19-2A6F-CC43-9AB6-A78E10AE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8633" y="189330"/>
              <a:ext cx="1190926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68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D4A0A-836C-D2A9-28CE-5CD5276FC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5507145" cy="1127760"/>
            <a:chOff x="-706545" y="0"/>
            <a:chExt cx="550714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5507145" cy="1127760"/>
              <a:chOff x="-706545" y="0"/>
              <a:chExt cx="550714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550714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8674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PROGRESS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FD774-E673-C444-CC70-F1F5C0B17D03}"/>
              </a:ext>
            </a:extLst>
          </p:cNvPr>
          <p:cNvGrpSpPr/>
          <p:nvPr/>
        </p:nvGrpSpPr>
        <p:grpSpPr>
          <a:xfrm>
            <a:off x="7833609" y="43468"/>
            <a:ext cx="3365607" cy="2617750"/>
            <a:chOff x="7564935" y="419100"/>
            <a:chExt cx="4627065" cy="3155812"/>
          </a:xfrm>
        </p:grpSpPr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54B9B508-75AB-99DA-9E38-5D777234C5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042884"/>
                </p:ext>
              </p:extLst>
            </p:nvPr>
          </p:nvGraphicFramePr>
          <p:xfrm>
            <a:off x="7564935" y="419100"/>
            <a:ext cx="4627065" cy="31558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ED16D1-55F3-828C-9751-98F6F994ACE2}"/>
                </a:ext>
              </a:extLst>
            </p:cNvPr>
            <p:cNvSpPr txBox="1"/>
            <p:nvPr/>
          </p:nvSpPr>
          <p:spPr>
            <a:xfrm>
              <a:off x="8506688" y="1489174"/>
              <a:ext cx="2743557" cy="100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OVERALL PROGRESS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3A1A7C-3405-CC1C-E555-0C4065CBCC44}"/>
              </a:ext>
            </a:extLst>
          </p:cNvPr>
          <p:cNvGrpSpPr/>
          <p:nvPr/>
        </p:nvGrpSpPr>
        <p:grpSpPr>
          <a:xfrm>
            <a:off x="7109342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FCDC87BF-862D-C573-9A07-8BEA7E25AE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39691372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3F2D32-BCDB-8AFD-BB72-FA5F83B6A493}"/>
                </a:ext>
              </a:extLst>
            </p:cNvPr>
            <p:cNvSpPr txBox="1"/>
            <p:nvPr/>
          </p:nvSpPr>
          <p:spPr>
            <a:xfrm>
              <a:off x="8545097" y="1374657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Web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AFB23C-DC8B-ADF6-C4E6-C18D693DB0E5}"/>
              </a:ext>
            </a:extLst>
          </p:cNvPr>
          <p:cNvGrpSpPr/>
          <p:nvPr/>
        </p:nvGrpSpPr>
        <p:grpSpPr>
          <a:xfrm>
            <a:off x="9340704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8E8CECBB-5CA2-FC80-E333-65858012F5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4934454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8F0F0F-8587-1320-BAD4-C1D3AF21ADFB}"/>
                </a:ext>
              </a:extLst>
            </p:cNvPr>
            <p:cNvSpPr txBox="1"/>
            <p:nvPr/>
          </p:nvSpPr>
          <p:spPr>
            <a:xfrm>
              <a:off x="8511580" y="1476172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Mobile App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369EF4-E18A-D852-56AD-D0440BA2F001}"/>
              </a:ext>
            </a:extLst>
          </p:cNvPr>
          <p:cNvGrpSpPr/>
          <p:nvPr/>
        </p:nvGrpSpPr>
        <p:grpSpPr>
          <a:xfrm>
            <a:off x="9340704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38A37F95-2A9A-8F4F-EC2C-AA0C93CFBE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23163781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69E4EE-CB38-92A4-CA01-A048F0218116}"/>
                </a:ext>
              </a:extLst>
            </p:cNvPr>
            <p:cNvSpPr txBox="1"/>
            <p:nvPr/>
          </p:nvSpPr>
          <p:spPr>
            <a:xfrm>
              <a:off x="851157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Backend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279347-34B5-FD5D-8A05-F19D2622431D}"/>
              </a:ext>
            </a:extLst>
          </p:cNvPr>
          <p:cNvGrpSpPr/>
          <p:nvPr/>
        </p:nvGrpSpPr>
        <p:grpSpPr>
          <a:xfrm>
            <a:off x="7109342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3F8CB15D-51C1-13F6-2C39-9B6184449D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38093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151BDE-D0A8-1D79-A719-647DE9E37722}"/>
                </a:ext>
              </a:extLst>
            </p:cNvPr>
            <p:cNvSpPr txBox="1"/>
            <p:nvPr/>
          </p:nvSpPr>
          <p:spPr>
            <a:xfrm>
              <a:off x="850179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B9BBF8-C17C-97A6-3B44-AC3A2EC4F545}"/>
              </a:ext>
            </a:extLst>
          </p:cNvPr>
          <p:cNvGrpSpPr/>
          <p:nvPr/>
        </p:nvGrpSpPr>
        <p:grpSpPr>
          <a:xfrm>
            <a:off x="127777" y="2923732"/>
            <a:ext cx="6383177" cy="3776640"/>
            <a:chOff x="127777" y="2923732"/>
            <a:chExt cx="6383177" cy="37766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9EC5FF-2CB3-297C-B864-EB4B707FD494}"/>
                </a:ext>
              </a:extLst>
            </p:cNvPr>
            <p:cNvGrpSpPr/>
            <p:nvPr/>
          </p:nvGrpSpPr>
          <p:grpSpPr>
            <a:xfrm>
              <a:off x="127777" y="2923732"/>
              <a:ext cx="6383177" cy="3776640"/>
              <a:chOff x="112872" y="2926755"/>
              <a:chExt cx="6383177" cy="377664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FDBF35C-2A71-0AEE-8AC0-7081C4B20DB5}"/>
                  </a:ext>
                </a:extLst>
              </p:cNvPr>
              <p:cNvSpPr/>
              <p:nvPr/>
            </p:nvSpPr>
            <p:spPr>
              <a:xfrm>
                <a:off x="188359" y="2960968"/>
                <a:ext cx="6221965" cy="3742427"/>
              </a:xfrm>
              <a:prstGeom prst="roundRect">
                <a:avLst>
                  <a:gd name="adj" fmla="val 8439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F509EF2-026C-0D3B-93B3-32718E2866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78" t="28529" r="37691"/>
              <a:stretch/>
            </p:blipFill>
            <p:spPr>
              <a:xfrm>
                <a:off x="112872" y="4676054"/>
                <a:ext cx="2063955" cy="2027341"/>
              </a:xfrm>
              <a:prstGeom prst="rect">
                <a:avLst/>
              </a:prstGeom>
            </p:spPr>
          </p:pic>
          <p:pic>
            <p:nvPicPr>
              <p:cNvPr id="4" name="Picture 2" descr="Node.js - Wikipedia">
                <a:extLst>
                  <a:ext uri="{FF2B5EF4-FFF2-40B4-BE49-F238E27FC236}">
                    <a16:creationId xmlns:a16="http://schemas.microsoft.com/office/drawing/2014/main" id="{D2EEC9CE-9916-0053-8CF9-846EDA86FB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8837" y="5454420"/>
                <a:ext cx="1913759" cy="1170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8214BD5-FDAE-9981-0CF1-94F9FC337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72" y="2926755"/>
                <a:ext cx="6383177" cy="19054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6AF93FE-BBB6-28AB-90B9-EC98FD385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1812" y="4376928"/>
                <a:ext cx="2029408" cy="1088794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457E360-1BDD-DD0B-4C31-F8292A13C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979" y="5881913"/>
              <a:ext cx="2594501" cy="7075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325B94-C28B-3111-8484-8C2DD9529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612" y="4673031"/>
              <a:ext cx="2170476" cy="706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496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9758392-2F90-ADEF-8C6A-B49AAA962A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0D2816-DE8D-385F-279F-43946677429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295E04F-6F05-8D18-F46C-8CD505E0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76C9ACB-64C2-B7C9-8846-11E83A41D9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6" name="Rectangle: Rounded Corners 68">
              <a:extLst>
                <a:ext uri="{FF2B5EF4-FFF2-40B4-BE49-F238E27FC236}">
                  <a16:creationId xmlns:a16="http://schemas.microsoft.com/office/drawing/2014/main" id="{2D1AFCDE-8ABC-16B6-FC18-25520634884B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5278544" cy="1127760"/>
            <a:chOff x="-706544" y="0"/>
            <a:chExt cx="52785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5278544" cy="1127760"/>
              <a:chOff x="-706544" y="0"/>
              <a:chExt cx="52785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52785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09923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TIME LINE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C3AD0D9-4BCA-B4D3-431B-D539A29A7F06}"/>
              </a:ext>
            </a:extLst>
          </p:cNvPr>
          <p:cNvSpPr/>
          <p:nvPr/>
        </p:nvSpPr>
        <p:spPr>
          <a:xfrm>
            <a:off x="-949355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4B36A8F-7404-E72A-32C1-98B03D4FB9A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ket 2">
            <a:extLst>
              <a:ext uri="{FF2B5EF4-FFF2-40B4-BE49-F238E27FC236}">
                <a16:creationId xmlns:a16="http://schemas.microsoft.com/office/drawing/2014/main" id="{75C0A15B-636D-7D59-DD2B-BF2C95551849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2212E3-7934-B742-D334-8371AC3E6222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347159-4F8B-3886-6944-4C6B78159011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6658B38-AC16-DED1-C79F-84A255338F1F}"/>
              </a:ext>
            </a:extLst>
          </p:cNvPr>
          <p:cNvSpPr/>
          <p:nvPr/>
        </p:nvSpPr>
        <p:spPr>
          <a:xfrm>
            <a:off x="900975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6408C0-8290-7053-2BDC-4E83BE1AE7C5}"/>
              </a:ext>
            </a:extLst>
          </p:cNvPr>
          <p:cNvSpPr/>
          <p:nvPr/>
        </p:nvSpPr>
        <p:spPr>
          <a:xfrm>
            <a:off x="3056289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61DBFC-A6DF-31B1-D054-D6C441BE0179}"/>
              </a:ext>
            </a:extLst>
          </p:cNvPr>
          <p:cNvSpPr/>
          <p:nvPr/>
        </p:nvSpPr>
        <p:spPr>
          <a:xfrm>
            <a:off x="3052860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E3294A-34BC-02D2-2BEC-FF129489BABD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1B595-07EA-8109-5B29-95C738B36C62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2244F8-6262-C305-56B9-915B55C41FA5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AF521F-DE6C-5ABA-C33B-36D6A37AD3C9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F2A53DD3-26BB-8182-8E12-B8B47332CBC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71A0182-05B8-D505-AF68-8C0BB5A83DC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91E31-7637-1EA5-FDE9-59B754C5B37E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B935125-9FA8-BDDD-90A0-9D1C70FF949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747D761-240D-E548-F761-F8E847672BB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42CB21-54FA-FDF1-9044-5734298A74F2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6DF57F0D-F128-0D0C-7709-ABBC15CE37E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7C7762-9298-E64A-7602-205C55C9AFD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FB152F-8CA9-3E8A-ABEC-84FBF7A3D299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B8B75748-83D5-D38D-6316-6BA7122D6C4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D35440-CC52-ECD0-A162-4F034326B839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2CEBB4-BBA7-0027-B617-DB0937E6A295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7D47A15C-3D25-915D-D71B-27D351846AF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FA5761C-9ED0-06CD-F425-075D16794E2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F63588-BD0B-C13E-732E-3E588705399B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E4A94B09-EEE2-6BB5-F16D-66CF9FCF7CA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5CAE4C-FA3D-462D-C282-7F8AB121C7C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717A8B-3CFA-575E-C9B1-AB26DAF7A8A5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E6BEE702-9E02-AB9A-5087-786D08A4CC5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46979D9-474B-87F2-091F-721AEC88B40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335CDE-2A6F-5C72-3A22-369C068C9225}"/>
              </a:ext>
            </a:extLst>
          </p:cNvPr>
          <p:cNvGrpSpPr/>
          <p:nvPr/>
        </p:nvGrpSpPr>
        <p:grpSpPr>
          <a:xfrm>
            <a:off x="4058358" y="2561752"/>
            <a:ext cx="1999348" cy="815988"/>
            <a:chOff x="-174761" y="2669629"/>
            <a:chExt cx="2396140" cy="977930"/>
          </a:xfrm>
        </p:grpSpPr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36DACDC4-C78E-B899-1814-8E8FDDD2DC4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0191EBA-924D-56F1-7C24-5C6CB50A506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EE29BB-06AE-C998-4347-9533EE285384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FF1182-48BE-198F-5F04-46AAF6403ECF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6DFE760-1A25-8FDC-17CF-902CA801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890DDFF-FD32-17BA-D15C-09A1DAD1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762331A-B59E-9647-487F-7EE5A0D90D77}"/>
              </a:ext>
            </a:extLst>
          </p:cNvPr>
          <p:cNvSpPr/>
          <p:nvPr/>
        </p:nvSpPr>
        <p:spPr>
          <a:xfrm>
            <a:off x="4848992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2ABF7B1-CB3E-6EA8-3A3D-DA7234F73971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A8332A-F39A-4DF2-CBF0-5BC18D0444B8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17361A2-108D-DC10-8573-C8F1456CFCB7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F1C7143-5969-DEAA-8521-02D011BFE0AE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72A1E72-54DF-EF63-44CE-D13A6AF33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64738B0-325F-2A5F-CAA1-E7D9D68A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D0E16-8E20-0B15-8384-78F9A1881C4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FBA5615-C4D3-B0BD-A575-2BC81797299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F76C0C7A-BAE2-3A1B-1F30-C65B4BA02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711292" y="5316749"/>
              <a:ext cx="1489180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241066-A0E0-E7D9-5E25-964EAAB715F7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8F5B148-9266-5EC9-3B8E-770165449BFD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5C3A712-2F71-5596-5938-BE21B815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5EFDB1-3539-57E4-F185-7F973D7D140E}"/>
              </a:ext>
            </a:extLst>
          </p:cNvPr>
          <p:cNvGrpSpPr/>
          <p:nvPr/>
        </p:nvGrpSpPr>
        <p:grpSpPr>
          <a:xfrm>
            <a:off x="2321466" y="1436726"/>
            <a:ext cx="2698566" cy="1195931"/>
            <a:chOff x="2321466" y="1342456"/>
            <a:chExt cx="2698566" cy="119593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BB062BE-4E9B-0E16-97B7-DF5062C9A323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BB9DB27-F08E-EB4A-BDE8-01BB5AB7C954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A954687-D559-D290-E972-99D7FCB25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62" name="Picture 2" descr="Node.js - Wikipedia">
              <a:extLst>
                <a:ext uri="{FF2B5EF4-FFF2-40B4-BE49-F238E27FC236}">
                  <a16:creationId xmlns:a16="http://schemas.microsoft.com/office/drawing/2014/main" id="{D31DE45C-1674-1244-1D07-CEF509384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C37CD7-58D5-88B1-BD98-F1FF81B18C4C}"/>
              </a:ext>
            </a:extLst>
          </p:cNvPr>
          <p:cNvGrpSpPr/>
          <p:nvPr/>
        </p:nvGrpSpPr>
        <p:grpSpPr>
          <a:xfrm>
            <a:off x="-9025711" y="1841579"/>
            <a:ext cx="7692324" cy="2808368"/>
            <a:chOff x="270576" y="1841579"/>
            <a:chExt cx="7692324" cy="280836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5B36B1A-A6FD-6303-2917-AF5D7B90DA7B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CC6038-1C19-BD48-33A4-320D64F31001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A4ADFDC3-4C8D-2D6F-F86F-D356C0E116C5}"/>
              </a:ext>
            </a:extLst>
          </p:cNvPr>
          <p:cNvSpPr/>
          <p:nvPr/>
        </p:nvSpPr>
        <p:spPr>
          <a:xfrm>
            <a:off x="2950674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56AD456B-423C-ED2F-DAA7-1EFFB65A9C05}"/>
              </a:ext>
            </a:extLst>
          </p:cNvPr>
          <p:cNvSpPr/>
          <p:nvPr/>
        </p:nvSpPr>
        <p:spPr>
          <a:xfrm>
            <a:off x="4762879" y="3894785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Circle: Hollow 80">
            <a:extLst>
              <a:ext uri="{FF2B5EF4-FFF2-40B4-BE49-F238E27FC236}">
                <a16:creationId xmlns:a16="http://schemas.microsoft.com/office/drawing/2014/main" id="{1EC0745C-1E4A-B5A6-989B-92C01301E4E1}"/>
              </a:ext>
            </a:extLst>
          </p:cNvPr>
          <p:cNvSpPr/>
          <p:nvPr/>
        </p:nvSpPr>
        <p:spPr>
          <a:xfrm>
            <a:off x="8912874" y="3602550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AEA4A93-2226-2AB2-DFA2-96914D063826}"/>
              </a:ext>
            </a:extLst>
          </p:cNvPr>
          <p:cNvGrpSpPr/>
          <p:nvPr/>
        </p:nvGrpSpPr>
        <p:grpSpPr>
          <a:xfrm>
            <a:off x="785715" y="3602550"/>
            <a:ext cx="424054" cy="424054"/>
            <a:chOff x="963344" y="5154106"/>
            <a:chExt cx="1228220" cy="122822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DDA99AC-AD61-9551-7F77-B1580A10747B}"/>
                </a:ext>
              </a:extLst>
            </p:cNvPr>
            <p:cNvSpPr/>
            <p:nvPr/>
          </p:nvSpPr>
          <p:spPr>
            <a:xfrm>
              <a:off x="963344" y="5154106"/>
              <a:ext cx="1228220" cy="12282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Graphic 82" descr="Checkmark">
              <a:extLst>
                <a:ext uri="{FF2B5EF4-FFF2-40B4-BE49-F238E27FC236}">
                  <a16:creationId xmlns:a16="http://schemas.microsoft.com/office/drawing/2014/main" id="{69CEF126-762B-4719-D61E-650C917C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20254" y="5311016"/>
              <a:ext cx="914400" cy="9144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5A78D1B-F351-2CBE-AE64-41C36BC8E089}"/>
              </a:ext>
            </a:extLst>
          </p:cNvPr>
          <p:cNvGrpSpPr/>
          <p:nvPr/>
        </p:nvGrpSpPr>
        <p:grpSpPr>
          <a:xfrm>
            <a:off x="2947600" y="3307856"/>
            <a:ext cx="424054" cy="424054"/>
            <a:chOff x="963344" y="5154106"/>
            <a:chExt cx="1228220" cy="12282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7A7C37E-3562-D843-0186-D119485B9FCA}"/>
                </a:ext>
              </a:extLst>
            </p:cNvPr>
            <p:cNvSpPr/>
            <p:nvPr/>
          </p:nvSpPr>
          <p:spPr>
            <a:xfrm>
              <a:off x="963344" y="5154106"/>
              <a:ext cx="1228220" cy="12282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Graphic 87" descr="Checkmark">
              <a:extLst>
                <a:ext uri="{FF2B5EF4-FFF2-40B4-BE49-F238E27FC236}">
                  <a16:creationId xmlns:a16="http://schemas.microsoft.com/office/drawing/2014/main" id="{0EAFEB33-036C-CB19-53A1-AB4D63CB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20254" y="5311016"/>
              <a:ext cx="914400" cy="91440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8DB883D-C31E-4451-D341-638936F489F2}"/>
              </a:ext>
            </a:extLst>
          </p:cNvPr>
          <p:cNvGrpSpPr/>
          <p:nvPr/>
        </p:nvGrpSpPr>
        <p:grpSpPr>
          <a:xfrm>
            <a:off x="4719794" y="3307856"/>
            <a:ext cx="424054" cy="424054"/>
            <a:chOff x="963344" y="5154106"/>
            <a:chExt cx="1228220" cy="122822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7026E6-3F46-1B22-A188-2F1FA99C75BF}"/>
                </a:ext>
              </a:extLst>
            </p:cNvPr>
            <p:cNvSpPr/>
            <p:nvPr/>
          </p:nvSpPr>
          <p:spPr>
            <a:xfrm>
              <a:off x="963344" y="5154106"/>
              <a:ext cx="1228220" cy="12282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Graphic 90" descr="Checkmark">
              <a:extLst>
                <a:ext uri="{FF2B5EF4-FFF2-40B4-BE49-F238E27FC236}">
                  <a16:creationId xmlns:a16="http://schemas.microsoft.com/office/drawing/2014/main" id="{C47F4A75-30AB-A15B-6B9D-D419C7607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20254" y="5311016"/>
              <a:ext cx="914400" cy="914400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858B454-8F0F-C5AA-8E16-575B5738CBC1}"/>
              </a:ext>
            </a:extLst>
          </p:cNvPr>
          <p:cNvGrpSpPr/>
          <p:nvPr/>
        </p:nvGrpSpPr>
        <p:grpSpPr>
          <a:xfrm>
            <a:off x="6944640" y="3497910"/>
            <a:ext cx="424054" cy="424054"/>
            <a:chOff x="963344" y="5154106"/>
            <a:chExt cx="1228220" cy="122822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E8EDDFD-2FCD-8E65-9B04-80F908DCBEBD}"/>
                </a:ext>
              </a:extLst>
            </p:cNvPr>
            <p:cNvSpPr/>
            <p:nvPr/>
          </p:nvSpPr>
          <p:spPr>
            <a:xfrm>
              <a:off x="963344" y="5154106"/>
              <a:ext cx="1228220" cy="12282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Graphic 95" descr="Checkmark">
              <a:extLst>
                <a:ext uri="{FF2B5EF4-FFF2-40B4-BE49-F238E27FC236}">
                  <a16:creationId xmlns:a16="http://schemas.microsoft.com/office/drawing/2014/main" id="{FDED25E1-F4CD-780C-87CF-DAD9758C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20254" y="531101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647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7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2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45" grpId="0" animBg="1"/>
      <p:bldP spid="46" grpId="0" animBg="1"/>
      <p:bldP spid="65" grpId="0" animBg="1"/>
      <p:bldP spid="65" grpId="1" animBg="1"/>
      <p:bldP spid="74" grpId="0" animBg="1"/>
      <p:bldP spid="74" grpId="1" animBg="1"/>
      <p:bldP spid="81" grpId="0" animBg="1"/>
      <p:bldP spid="8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1624FE-4834-FC9F-17BD-5C3BF99703F8}"/>
              </a:ext>
            </a:extLst>
          </p:cNvPr>
          <p:cNvGrpSpPr/>
          <p:nvPr/>
        </p:nvGrpSpPr>
        <p:grpSpPr>
          <a:xfrm>
            <a:off x="-414313" y="0"/>
            <a:ext cx="8474232" cy="1127760"/>
            <a:chOff x="-414313" y="0"/>
            <a:chExt cx="8474232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BBE6722-D36F-F864-00D3-041CDF1DD2F9}"/>
                </a:ext>
              </a:extLst>
            </p:cNvPr>
            <p:cNvGrpSpPr/>
            <p:nvPr/>
          </p:nvGrpSpPr>
          <p:grpSpPr>
            <a:xfrm>
              <a:off x="-414313" y="0"/>
              <a:ext cx="8474232" cy="1127760"/>
              <a:chOff x="-414313" y="0"/>
              <a:chExt cx="8474232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DDCF6C65-AE19-EF15-49F1-23A1F2F45C9A}"/>
                  </a:ext>
                </a:extLst>
              </p:cNvPr>
              <p:cNvSpPr/>
              <p:nvPr/>
            </p:nvSpPr>
            <p:spPr>
              <a:xfrm>
                <a:off x="-414313" y="0"/>
                <a:ext cx="8474232" cy="1127760"/>
              </a:xfrm>
              <a:prstGeom prst="round2DiagRect">
                <a:avLst>
                  <a:gd name="adj1" fmla="val 18965"/>
                  <a:gd name="adj2" fmla="val 0"/>
                </a:avLst>
              </a:prstGeom>
              <a:solidFill>
                <a:schemeClr val="bg1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89D13-E9C1-D4E2-6F65-7C4E9079B644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667591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WEB APP - Passenger 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5A1D8C-9CEF-F422-4D05-1B43B306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500B4F-8F4A-D4AD-6F07-EFC825826593}"/>
              </a:ext>
            </a:extLst>
          </p:cNvPr>
          <p:cNvGrpSpPr/>
          <p:nvPr/>
        </p:nvGrpSpPr>
        <p:grpSpPr>
          <a:xfrm>
            <a:off x="8366726" y="5370625"/>
            <a:ext cx="4600547" cy="1893798"/>
            <a:chOff x="7865387" y="5289133"/>
            <a:chExt cx="4600547" cy="189379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FEC799-1EAE-4E37-EDAF-000B319E047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C0AA9D-9439-718D-A4F3-CE54C6BC3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3" t="31012" r="38162" b="1"/>
            <a:stretch/>
          </p:blipFill>
          <p:spPr>
            <a:xfrm>
              <a:off x="8101320" y="5432105"/>
              <a:ext cx="1325880" cy="133005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9FBDA-7920-FEFB-222E-DF4E2BD92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853" y="5964062"/>
            <a:ext cx="2170476" cy="70692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506C12F-8DAF-8A81-F666-BC91F3FC75B8}"/>
              </a:ext>
            </a:extLst>
          </p:cNvPr>
          <p:cNvGrpSpPr/>
          <p:nvPr/>
        </p:nvGrpSpPr>
        <p:grpSpPr>
          <a:xfrm>
            <a:off x="0" y="5300708"/>
            <a:ext cx="2463810" cy="1532293"/>
            <a:chOff x="517093" y="1218384"/>
            <a:chExt cx="2463810" cy="153229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F294B7-2CD5-1BAB-8597-ECB1BF3A3931}"/>
                </a:ext>
              </a:extLst>
            </p:cNvPr>
            <p:cNvSpPr/>
            <p:nvPr/>
          </p:nvSpPr>
          <p:spPr>
            <a:xfrm>
              <a:off x="517093" y="1218384"/>
              <a:ext cx="2463809" cy="153229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2FC36-008A-69F0-2D77-F16EE2BEF4C0}"/>
                </a:ext>
              </a:extLst>
            </p:cNvPr>
            <p:cNvSpPr txBox="1"/>
            <p:nvPr/>
          </p:nvSpPr>
          <p:spPr>
            <a:xfrm>
              <a:off x="587901" y="2473678"/>
              <a:ext cx="23930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https://e-conductor-v2-0.pages.dev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DE3DD9-46BF-7EB1-6461-B5817D5D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059" y="1375473"/>
              <a:ext cx="1057423" cy="1057423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D424CB3-26AF-9477-566C-250E4BB52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912" y="5433462"/>
            <a:ext cx="1081758" cy="1081758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8555A7-8D18-973E-4688-0411C688E0BA}"/>
              </a:ext>
            </a:extLst>
          </p:cNvPr>
          <p:cNvSpPr/>
          <p:nvPr/>
        </p:nvSpPr>
        <p:spPr>
          <a:xfrm>
            <a:off x="-836234" y="1691798"/>
            <a:ext cx="13589000" cy="3276189"/>
          </a:xfrm>
          <a:prstGeom prst="roundRect">
            <a:avLst>
              <a:gd name="adj" fmla="val 8246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168D26D-FB0A-4782-BAE3-500327DEA3B5}"/>
              </a:ext>
            </a:extLst>
          </p:cNvPr>
          <p:cNvGrpSpPr/>
          <p:nvPr/>
        </p:nvGrpSpPr>
        <p:grpSpPr>
          <a:xfrm>
            <a:off x="47714" y="2159905"/>
            <a:ext cx="2260307" cy="2491125"/>
            <a:chOff x="47714" y="2439305"/>
            <a:chExt cx="2260307" cy="24911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24695AF-AB9C-220C-0D86-B02A987D70CE}"/>
                </a:ext>
              </a:extLst>
            </p:cNvPr>
            <p:cNvGrpSpPr/>
            <p:nvPr/>
          </p:nvGrpSpPr>
          <p:grpSpPr>
            <a:xfrm>
              <a:off x="287280" y="2439305"/>
              <a:ext cx="1781175" cy="1781175"/>
              <a:chOff x="266700" y="2617275"/>
              <a:chExt cx="1781175" cy="1781175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5E0A990-0BD5-DE71-ED40-BA774F7FD7A7}"/>
                  </a:ext>
                </a:extLst>
              </p:cNvPr>
              <p:cNvSpPr/>
              <p:nvPr/>
            </p:nvSpPr>
            <p:spPr>
              <a:xfrm>
                <a:off x="266700" y="2617275"/>
                <a:ext cx="1781175" cy="1781175"/>
              </a:xfrm>
              <a:prstGeom prst="ellipse">
                <a:avLst/>
              </a:prstGeom>
              <a:solidFill>
                <a:schemeClr val="accent1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9" name="Slide Zoom 18">
                    <a:extLst>
                      <a:ext uri="{FF2B5EF4-FFF2-40B4-BE49-F238E27FC236}">
                        <a16:creationId xmlns:a16="http://schemas.microsoft.com/office/drawing/2014/main" id="{2EB8439C-849F-F1B5-7A5E-558FA105A396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87012832"/>
                      </p:ext>
                    </p:extLst>
                  </p:nvPr>
                </p:nvGraphicFramePr>
                <p:xfrm>
                  <a:off x="405095" y="2755670"/>
                  <a:ext cx="1504384" cy="1504384"/>
                </p:xfrm>
                <a:graphic>
                  <a:graphicData uri="http://schemas.microsoft.com/office/powerpoint/2016/slidezoom">
                    <pslz:sldZm>
                      <pslz:sldZmObj sldId="322" cId="311545575">
                        <pslz:zmPr id="{C7F4FF6D-FE81-4BC4-90BF-A8027607B57C}" imageType="cover" transitionDur="1000">
                          <p166:blipFill xmlns:p166="http://schemas.microsoft.com/office/powerpoint/2016/6/main">
                            <a:blip r:embed="rId8">
                              <a:extLst>
                                <a:ext uri="{96DAC541-7B7A-43D3-8B79-37D633B846F1}">
                                  <asvg:svgBlip xmlns:asvg="http://schemas.microsoft.com/office/drawing/2016/SVG/main" r:embed="rId9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504384" cy="1504384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9" name="Slide Zoom 18">
                    <a:hlinkClick r:id="rId10" action="ppaction://hlinksldjump"/>
                    <a:extLst>
                      <a:ext uri="{FF2B5EF4-FFF2-40B4-BE49-F238E27FC236}">
                        <a16:creationId xmlns:a16="http://schemas.microsoft.com/office/drawing/2014/main" id="{2EB8439C-849F-F1B5-7A5E-558FA105A396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5675" y="2298300"/>
                    <a:ext cx="1504384" cy="1504384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43F2573-00D4-DEF3-593C-0E55139024A6}"/>
                </a:ext>
              </a:extLst>
            </p:cNvPr>
            <p:cNvSpPr txBox="1"/>
            <p:nvPr/>
          </p:nvSpPr>
          <p:spPr>
            <a:xfrm>
              <a:off x="47714" y="4284099"/>
              <a:ext cx="22603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LOGIN &amp; AUTHENTICATION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DC68BA1-6722-A5C4-0385-AFC1931B430D}"/>
              </a:ext>
            </a:extLst>
          </p:cNvPr>
          <p:cNvGrpSpPr/>
          <p:nvPr/>
        </p:nvGrpSpPr>
        <p:grpSpPr>
          <a:xfrm>
            <a:off x="2768819" y="2159905"/>
            <a:ext cx="1781175" cy="2491125"/>
            <a:chOff x="2737603" y="2439305"/>
            <a:chExt cx="1781175" cy="249112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70D7455-9043-00B8-7819-80319867FF1B}"/>
                </a:ext>
              </a:extLst>
            </p:cNvPr>
            <p:cNvGrpSpPr/>
            <p:nvPr/>
          </p:nvGrpSpPr>
          <p:grpSpPr>
            <a:xfrm>
              <a:off x="2737603" y="2439305"/>
              <a:ext cx="1781175" cy="1781175"/>
              <a:chOff x="5469223" y="2266137"/>
              <a:chExt cx="1781175" cy="1781175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C31F970-0AD0-3052-12C4-F36B0DFC42C4}"/>
                  </a:ext>
                </a:extLst>
              </p:cNvPr>
              <p:cNvSpPr/>
              <p:nvPr/>
            </p:nvSpPr>
            <p:spPr>
              <a:xfrm>
                <a:off x="5469223" y="2266137"/>
                <a:ext cx="1781175" cy="1781175"/>
              </a:xfrm>
              <a:prstGeom prst="ellipse">
                <a:avLst/>
              </a:prstGeom>
              <a:solidFill>
                <a:schemeClr val="accent4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32" name="Slide Zoom 31">
                    <a:extLst>
                      <a:ext uri="{FF2B5EF4-FFF2-40B4-BE49-F238E27FC236}">
                        <a16:creationId xmlns:a16="http://schemas.microsoft.com/office/drawing/2014/main" id="{4ABA0A05-859A-7D4E-4687-C171EF2B6A9B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267913704"/>
                      </p:ext>
                    </p:extLst>
                  </p:nvPr>
                </p:nvGraphicFramePr>
                <p:xfrm>
                  <a:off x="5609217" y="2406131"/>
                  <a:ext cx="1501187" cy="1501187"/>
                </p:xfrm>
                <a:graphic>
                  <a:graphicData uri="http://schemas.microsoft.com/office/powerpoint/2016/slidezoom">
                    <pslz:sldZm>
                      <pslz:sldZmObj sldId="333" cId="1254534115">
                        <pslz:zmPr id="{8318F7B7-3574-4A6E-A593-C311CF247EAA}" imageType="cover" transitionDur="1000">
                          <p166:blipFill xmlns:p166="http://schemas.microsoft.com/office/powerpoint/2016/6/main">
                            <a:blip r:embed="rId13">
                              <a:extLst>
                                <a:ext uri="{96DAC541-7B7A-43D3-8B79-37D633B846F1}">
                                  <asvg:svgBlip xmlns:asvg="http://schemas.microsoft.com/office/drawing/2016/SVG/main" r:embed="rId14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501187" cy="1501187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32" name="Slide Zoom 31">
                    <a:hlinkClick r:id="rId15" action="ppaction://hlinksldjump"/>
                    <a:extLst>
                      <a:ext uri="{FF2B5EF4-FFF2-40B4-BE49-F238E27FC236}">
                        <a16:creationId xmlns:a16="http://schemas.microsoft.com/office/drawing/2014/main" id="{4ABA0A05-859A-7D4E-4687-C171EF2B6A9B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08813" y="2299899"/>
                    <a:ext cx="1501187" cy="1501187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5853E8A-F287-6685-8934-EE3CA96F96DC}"/>
                </a:ext>
              </a:extLst>
            </p:cNvPr>
            <p:cNvSpPr txBox="1"/>
            <p:nvPr/>
          </p:nvSpPr>
          <p:spPr>
            <a:xfrm>
              <a:off x="2982353" y="4284099"/>
              <a:ext cx="1291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TICKET BOOKING 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1632667-32CC-030D-BF37-E8356C69089A}"/>
              </a:ext>
            </a:extLst>
          </p:cNvPr>
          <p:cNvGrpSpPr/>
          <p:nvPr/>
        </p:nvGrpSpPr>
        <p:grpSpPr>
          <a:xfrm>
            <a:off x="5213992" y="2159905"/>
            <a:ext cx="1781175" cy="2491125"/>
            <a:chOff x="5194680" y="2439305"/>
            <a:chExt cx="1781175" cy="249112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BC6D406-189A-74A6-EE4A-318A969892EA}"/>
                </a:ext>
              </a:extLst>
            </p:cNvPr>
            <p:cNvGrpSpPr/>
            <p:nvPr/>
          </p:nvGrpSpPr>
          <p:grpSpPr>
            <a:xfrm>
              <a:off x="5194680" y="2439305"/>
              <a:ext cx="1781175" cy="1781175"/>
              <a:chOff x="7937369" y="2260457"/>
              <a:chExt cx="1781175" cy="1781175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1B66832-A5A1-BD2A-C1EC-489C56C68FF1}"/>
                  </a:ext>
                </a:extLst>
              </p:cNvPr>
              <p:cNvSpPr/>
              <p:nvPr/>
            </p:nvSpPr>
            <p:spPr>
              <a:xfrm>
                <a:off x="7937369" y="2260457"/>
                <a:ext cx="1781175" cy="1781175"/>
              </a:xfrm>
              <a:prstGeom prst="ellipse">
                <a:avLst/>
              </a:prstGeom>
              <a:solidFill>
                <a:srgbClr val="7030A0">
                  <a:alpha val="4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34" name="Slide Zoom 33">
                    <a:extLst>
                      <a:ext uri="{FF2B5EF4-FFF2-40B4-BE49-F238E27FC236}">
                        <a16:creationId xmlns:a16="http://schemas.microsoft.com/office/drawing/2014/main" id="{DA2B4236-2251-B628-63CC-060E7E82C6E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06758901"/>
                      </p:ext>
                    </p:extLst>
                  </p:nvPr>
                </p:nvGraphicFramePr>
                <p:xfrm>
                  <a:off x="8073576" y="2396664"/>
                  <a:ext cx="1508760" cy="1508760"/>
                </p:xfrm>
                <a:graphic>
                  <a:graphicData uri="http://schemas.microsoft.com/office/powerpoint/2016/slidezoom">
                    <pslz:sldZm>
                      <pslz:sldZmObj sldId="334" cId="3076343940">
                        <pslz:zmPr id="{2F0803AA-4546-4154-BDE8-867CB9764DB7}" imageType="cover" transitionDur="1000">
                          <p166:blipFill xmlns:p166="http://schemas.microsoft.com/office/powerpoint/2016/6/main">
                            <a:blip r:embed="rId18">
                              <a:extLst>
                                <a:ext uri="{96DAC541-7B7A-43D3-8B79-37D633B846F1}">
                                  <asvg:svgBlip xmlns:asvg="http://schemas.microsoft.com/office/drawing/2016/SVG/main" r:embed="rId19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508760" cy="150876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34" name="Slide Zoom 33">
                    <a:hlinkClick r:id="rId20" action="ppaction://hlinksldjump"/>
                    <a:extLst>
                      <a:ext uri="{FF2B5EF4-FFF2-40B4-BE49-F238E27FC236}">
                        <a16:creationId xmlns:a16="http://schemas.microsoft.com/office/drawing/2014/main" id="{DA2B4236-2251-B628-63CC-060E7E82C6E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50199" y="2296112"/>
                    <a:ext cx="1508760" cy="150876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E936E7-1BB6-B08C-4051-32E9F133184E}"/>
                </a:ext>
              </a:extLst>
            </p:cNvPr>
            <p:cNvSpPr txBox="1"/>
            <p:nvPr/>
          </p:nvSpPr>
          <p:spPr>
            <a:xfrm>
              <a:off x="5254608" y="4284099"/>
              <a:ext cx="1661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TICKET CANCELLING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8961C0B-C56B-EFDC-C5F1-EDBF87683B9E}"/>
              </a:ext>
            </a:extLst>
          </p:cNvPr>
          <p:cNvGrpSpPr/>
          <p:nvPr/>
        </p:nvGrpSpPr>
        <p:grpSpPr>
          <a:xfrm>
            <a:off x="7671865" y="2159905"/>
            <a:ext cx="1781175" cy="2491125"/>
            <a:chOff x="7648378" y="2439305"/>
            <a:chExt cx="1781175" cy="249112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A26C4B3-3689-A6DF-73F0-841997B44185}"/>
                </a:ext>
              </a:extLst>
            </p:cNvPr>
            <p:cNvGrpSpPr/>
            <p:nvPr/>
          </p:nvGrpSpPr>
          <p:grpSpPr>
            <a:xfrm>
              <a:off x="7648378" y="2439305"/>
              <a:ext cx="1781175" cy="1781175"/>
              <a:chOff x="3027971" y="2272982"/>
              <a:chExt cx="1781175" cy="1781175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9267320-BC8E-E444-6293-76397C139C9B}"/>
                  </a:ext>
                </a:extLst>
              </p:cNvPr>
              <p:cNvSpPr/>
              <p:nvPr/>
            </p:nvSpPr>
            <p:spPr>
              <a:xfrm>
                <a:off x="3027971" y="2272982"/>
                <a:ext cx="1781175" cy="1781175"/>
              </a:xfrm>
              <a:prstGeom prst="ellipse">
                <a:avLst/>
              </a:prstGeom>
              <a:solidFill>
                <a:schemeClr val="accent6"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36" name="Slide Zoom 35">
                    <a:extLst>
                      <a:ext uri="{FF2B5EF4-FFF2-40B4-BE49-F238E27FC236}">
                        <a16:creationId xmlns:a16="http://schemas.microsoft.com/office/drawing/2014/main" id="{ADA742AC-CA6B-C48D-78BD-0B76BDCAAC62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87352963"/>
                      </p:ext>
                    </p:extLst>
                  </p:nvPr>
                </p:nvGraphicFramePr>
                <p:xfrm>
                  <a:off x="3164178" y="2409189"/>
                  <a:ext cx="1508760" cy="1508760"/>
                </p:xfrm>
                <a:graphic>
                  <a:graphicData uri="http://schemas.microsoft.com/office/powerpoint/2016/slidezoom">
                    <pslz:sldZm>
                      <pslz:sldZmObj sldId="335" cId="3929183158">
                        <pslz:zmPr id="{9166515E-EE68-4239-800B-6A111970AC12}" returnToParent="0" imageType="cover" transitionDur="1000">
                          <p166:blipFill xmlns:p166="http://schemas.microsoft.com/office/powerpoint/2016/6/main">
                            <a:blip r:embed="rId23">
                              <a:extLst>
                                <a:ext uri="{96DAC541-7B7A-43D3-8B79-37D633B846F1}">
                                  <asvg:svgBlip xmlns:asvg="http://schemas.microsoft.com/office/drawing/2016/SVG/main" r:embed="rId24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508760" cy="150876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36" name="Slide Zoom 35">
                    <a:hlinkClick r:id="rId25" action="ppaction://hlinksldjump"/>
                    <a:extLst>
                      <a:ext uri="{FF2B5EF4-FFF2-40B4-BE49-F238E27FC236}">
                        <a16:creationId xmlns:a16="http://schemas.microsoft.com/office/drawing/2014/main" id="{ADA742AC-CA6B-C48D-78BD-0B76BDCAAC62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26">
                    <a:extLst>
                      <a:ext uri="{96DAC541-7B7A-43D3-8B79-37D633B846F1}">
                        <asvg:svgBlip xmlns:asvg="http://schemas.microsoft.com/office/drawing/2016/SVG/main" r:embed="rId2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08072" y="2296112"/>
                    <a:ext cx="1508760" cy="150876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427E04-BAEF-18BF-87E2-253C39F9B808}"/>
                </a:ext>
              </a:extLst>
            </p:cNvPr>
            <p:cNvSpPr txBox="1"/>
            <p:nvPr/>
          </p:nvSpPr>
          <p:spPr>
            <a:xfrm>
              <a:off x="7708306" y="4284099"/>
              <a:ext cx="1661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RELOAD ACCOUNT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A7F85-97BD-10CF-8BC9-5C202531E60B}"/>
              </a:ext>
            </a:extLst>
          </p:cNvPr>
          <p:cNvGrpSpPr/>
          <p:nvPr/>
        </p:nvGrpSpPr>
        <p:grpSpPr>
          <a:xfrm>
            <a:off x="10053537" y="2159905"/>
            <a:ext cx="1960391" cy="2491125"/>
            <a:chOff x="10053537" y="2159905"/>
            <a:chExt cx="1960391" cy="249112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B9D13D-09C3-8EAE-BE03-998CEBC4C2C1}"/>
                </a:ext>
              </a:extLst>
            </p:cNvPr>
            <p:cNvSpPr/>
            <p:nvPr/>
          </p:nvSpPr>
          <p:spPr>
            <a:xfrm>
              <a:off x="10143145" y="2159905"/>
              <a:ext cx="1781175" cy="1781175"/>
            </a:xfrm>
            <a:prstGeom prst="ellipse">
              <a:avLst/>
            </a:prstGeom>
            <a:solidFill>
              <a:schemeClr val="accent2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117224-9E77-2930-6906-6509A405032E}"/>
                </a:ext>
              </a:extLst>
            </p:cNvPr>
            <p:cNvSpPr txBox="1"/>
            <p:nvPr/>
          </p:nvSpPr>
          <p:spPr>
            <a:xfrm>
              <a:off x="10053537" y="4004699"/>
              <a:ext cx="19603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BUS LOCATION TRACKING</a:t>
              </a:r>
            </a:p>
          </p:txBody>
        </p:sp>
        <p:pic>
          <p:nvPicPr>
            <p:cNvPr id="10" name="Graphic 9" descr="Map with pin">
              <a:extLst>
                <a:ext uri="{FF2B5EF4-FFF2-40B4-BE49-F238E27FC236}">
                  <a16:creationId xmlns:a16="http://schemas.microsoft.com/office/drawing/2014/main" id="{D9A9182A-EBC2-C152-F350-90CA3F28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385513" y="2402273"/>
              <a:ext cx="1296438" cy="1296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44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LOGIN &amp; AUTHENTICATION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5753160"/>
        </mc:Choice>
        <mc:Fallback>
          <p:control name="WindowsMediaPlayer1" r:id="rId1" imgW="12192120" imgH="5753160">
            <p:pic>
              <p:nvPicPr>
                <p:cNvPr id="11" name="WindowsMediaPlayer1">
                  <a:extLst>
                    <a:ext uri="{FF2B5EF4-FFF2-40B4-BE49-F238E27FC236}">
                      <a16:creationId xmlns:a16="http://schemas.microsoft.com/office/drawing/2014/main" id="{79B2A4B3-E7FA-F2AF-C230-E3DA55766B0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154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TICKET BOOKING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5915160"/>
        </mc:Choice>
        <mc:Fallback>
          <p:control name="WindowsMediaPlayer1" r:id="rId1" imgW="12192120" imgH="5915160">
            <p:pic>
              <p:nvPicPr>
                <p:cNvPr id="3" name="WindowsMediaPlayer1">
                  <a:extLst>
                    <a:ext uri="{FF2B5EF4-FFF2-40B4-BE49-F238E27FC236}">
                      <a16:creationId xmlns:a16="http://schemas.microsoft.com/office/drawing/2014/main" id="{7AE47760-829D-8812-B64E-EF48ABF4C10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5453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TICKET CANCELLING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5915160"/>
        </mc:Choice>
        <mc:Fallback>
          <p:control name="WindowsMediaPlayer1" r:id="rId1" imgW="12192120" imgH="5915160">
            <p:pic>
              <p:nvPicPr>
                <p:cNvPr id="8" name="WindowsMediaPlayer1">
                  <a:extLst>
                    <a:ext uri="{FF2B5EF4-FFF2-40B4-BE49-F238E27FC236}">
                      <a16:creationId xmlns:a16="http://schemas.microsoft.com/office/drawing/2014/main" id="{78E88240-2911-ACED-E924-5D3A10DF45A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076343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RELOAD ACCOUNT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5915160"/>
        </mc:Choice>
        <mc:Fallback>
          <p:control name="WindowsMediaPlayer1" r:id="rId1" imgW="12192120" imgH="5915160">
            <p:pic>
              <p:nvPicPr>
                <p:cNvPr id="3" name="WindowsMediaPlayer1">
                  <a:extLst>
                    <a:ext uri="{FF2B5EF4-FFF2-40B4-BE49-F238E27FC236}">
                      <a16:creationId xmlns:a16="http://schemas.microsoft.com/office/drawing/2014/main" id="{0E67D0F3-A9AB-CBBE-BE37-ADFEC17CFD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2918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BUS LOCATION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87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1624FE-4834-FC9F-17BD-5C3BF99703F8}"/>
              </a:ext>
            </a:extLst>
          </p:cNvPr>
          <p:cNvGrpSpPr/>
          <p:nvPr/>
        </p:nvGrpSpPr>
        <p:grpSpPr>
          <a:xfrm>
            <a:off x="-414313" y="0"/>
            <a:ext cx="8474232" cy="1127760"/>
            <a:chOff x="-414313" y="0"/>
            <a:chExt cx="8474232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BBE6722-D36F-F864-00D3-041CDF1DD2F9}"/>
                </a:ext>
              </a:extLst>
            </p:cNvPr>
            <p:cNvGrpSpPr/>
            <p:nvPr/>
          </p:nvGrpSpPr>
          <p:grpSpPr>
            <a:xfrm>
              <a:off x="-414313" y="0"/>
              <a:ext cx="8474232" cy="1127760"/>
              <a:chOff x="-414313" y="0"/>
              <a:chExt cx="8474232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DDCF6C65-AE19-EF15-49F1-23A1F2F45C9A}"/>
                  </a:ext>
                </a:extLst>
              </p:cNvPr>
              <p:cNvSpPr/>
              <p:nvPr/>
            </p:nvSpPr>
            <p:spPr>
              <a:xfrm>
                <a:off x="-414313" y="0"/>
                <a:ext cx="8474232" cy="1127760"/>
              </a:xfrm>
              <a:prstGeom prst="round2DiagRect">
                <a:avLst>
                  <a:gd name="adj1" fmla="val 18965"/>
                  <a:gd name="adj2" fmla="val 0"/>
                </a:avLst>
              </a:prstGeom>
              <a:solidFill>
                <a:schemeClr val="bg1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89D13-E9C1-D4E2-6F65-7C4E9079B644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679846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WEB APP – Bus Owner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5A1D8C-9CEF-F422-4D05-1B43B306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500B4F-8F4A-D4AD-6F07-EFC825826593}"/>
              </a:ext>
            </a:extLst>
          </p:cNvPr>
          <p:cNvGrpSpPr/>
          <p:nvPr/>
        </p:nvGrpSpPr>
        <p:grpSpPr>
          <a:xfrm>
            <a:off x="8366726" y="5370625"/>
            <a:ext cx="4600547" cy="1893798"/>
            <a:chOff x="7865387" y="5289133"/>
            <a:chExt cx="4600547" cy="189379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FEC799-1EAE-4E37-EDAF-000B319E047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C0AA9D-9439-718D-A4F3-CE54C6BC3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3" t="31012" r="38162" b="1"/>
            <a:stretch/>
          </p:blipFill>
          <p:spPr>
            <a:xfrm>
              <a:off x="8101320" y="5432105"/>
              <a:ext cx="1325880" cy="133005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9FBDA-7920-FEFB-222E-DF4E2BD92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853" y="5964062"/>
            <a:ext cx="2170476" cy="70692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506C12F-8DAF-8A81-F666-BC91F3FC75B8}"/>
              </a:ext>
            </a:extLst>
          </p:cNvPr>
          <p:cNvGrpSpPr/>
          <p:nvPr/>
        </p:nvGrpSpPr>
        <p:grpSpPr>
          <a:xfrm>
            <a:off x="0" y="5300708"/>
            <a:ext cx="2463810" cy="1532293"/>
            <a:chOff x="517093" y="1218384"/>
            <a:chExt cx="2463810" cy="153229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F294B7-2CD5-1BAB-8597-ECB1BF3A3931}"/>
                </a:ext>
              </a:extLst>
            </p:cNvPr>
            <p:cNvSpPr/>
            <p:nvPr/>
          </p:nvSpPr>
          <p:spPr>
            <a:xfrm>
              <a:off x="517093" y="1218384"/>
              <a:ext cx="2463809" cy="153229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2FC36-008A-69F0-2D77-F16EE2BEF4C0}"/>
                </a:ext>
              </a:extLst>
            </p:cNvPr>
            <p:cNvSpPr txBox="1"/>
            <p:nvPr/>
          </p:nvSpPr>
          <p:spPr>
            <a:xfrm>
              <a:off x="587901" y="2473678"/>
              <a:ext cx="23930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https://e-conductor-v2-0.pages.dev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DE3DD9-46BF-7EB1-6461-B5817D5D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059" y="1375473"/>
              <a:ext cx="1057423" cy="1057423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D424CB3-26AF-9477-566C-250E4BB52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912" y="5433462"/>
            <a:ext cx="1081758" cy="1081758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8555A7-8D18-973E-4688-0411C688E0BA}"/>
              </a:ext>
            </a:extLst>
          </p:cNvPr>
          <p:cNvSpPr/>
          <p:nvPr/>
        </p:nvSpPr>
        <p:spPr>
          <a:xfrm>
            <a:off x="-836234" y="1691798"/>
            <a:ext cx="13589000" cy="3276189"/>
          </a:xfrm>
          <a:prstGeom prst="roundRect">
            <a:avLst>
              <a:gd name="adj" fmla="val 8246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D1392E-09FD-0B6E-588F-120783492C1B}"/>
              </a:ext>
            </a:extLst>
          </p:cNvPr>
          <p:cNvGrpSpPr/>
          <p:nvPr/>
        </p:nvGrpSpPr>
        <p:grpSpPr>
          <a:xfrm>
            <a:off x="2713835" y="2236105"/>
            <a:ext cx="1891142" cy="2491125"/>
            <a:chOff x="2713835" y="2159905"/>
            <a:chExt cx="1891142" cy="249112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C31F970-0AD0-3052-12C4-F36B0DFC42C4}"/>
                </a:ext>
              </a:extLst>
            </p:cNvPr>
            <p:cNvSpPr/>
            <p:nvPr/>
          </p:nvSpPr>
          <p:spPr>
            <a:xfrm>
              <a:off x="2768819" y="2159905"/>
              <a:ext cx="1781175" cy="17811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5853E8A-F287-6685-8934-EE3CA96F96DC}"/>
                </a:ext>
              </a:extLst>
            </p:cNvPr>
            <p:cNvSpPr txBox="1"/>
            <p:nvPr/>
          </p:nvSpPr>
          <p:spPr>
            <a:xfrm>
              <a:off x="2713835" y="4004699"/>
              <a:ext cx="1891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VIEW EARNINGS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B219E371-FB4A-743B-0A4F-63D08FF7B90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89505657"/>
                    </p:ext>
                  </p:extLst>
                </p:nvPr>
              </p:nvGraphicFramePr>
              <p:xfrm>
                <a:off x="2914485" y="2305571"/>
                <a:ext cx="1489842" cy="1489842"/>
              </p:xfrm>
              <a:graphic>
                <a:graphicData uri="http://schemas.microsoft.com/office/powerpoint/2016/slidezoom">
                  <pslz:sldZm>
                    <pslz:sldZmObj sldId="339" cId="2727678423">
                      <pslz:zmPr id="{1A0DA8CE-AC2D-49E4-86AC-55D135A755B6}" imageType="cover" transitionDur="1000">
                        <p166:blipFill xmlns:p166="http://schemas.microsoft.com/office/powerpoint/2016/6/main">
                          <a:blip r:embed="rId8">
                            <a:extLst>
                              <a:ext uri="{96DAC541-7B7A-43D3-8B79-37D633B846F1}">
                                <asvg:svgBlip xmlns:asvg="http://schemas.microsoft.com/office/drawing/2016/SVG/main" r:embed="rId9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489842" cy="1489842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B219E371-FB4A-743B-0A4F-63D08FF7B9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4485" y="2381771"/>
                  <a:ext cx="1489842" cy="148984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CF44F8-0B8D-EC43-A719-EF07C8FA77ED}"/>
              </a:ext>
            </a:extLst>
          </p:cNvPr>
          <p:cNvGrpSpPr/>
          <p:nvPr/>
        </p:nvGrpSpPr>
        <p:grpSpPr>
          <a:xfrm>
            <a:off x="7671865" y="2236105"/>
            <a:ext cx="1781175" cy="2214126"/>
            <a:chOff x="7671865" y="2159905"/>
            <a:chExt cx="1781175" cy="221412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9267320-BC8E-E444-6293-76397C139C9B}"/>
                </a:ext>
              </a:extLst>
            </p:cNvPr>
            <p:cNvSpPr/>
            <p:nvPr/>
          </p:nvSpPr>
          <p:spPr>
            <a:xfrm>
              <a:off x="7671865" y="2159905"/>
              <a:ext cx="1781175" cy="1781175"/>
            </a:xfrm>
            <a:prstGeom prst="ellipse">
              <a:avLst/>
            </a:prstGeom>
            <a:solidFill>
              <a:srgbClr val="0070C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427E04-BAEF-18BF-87E2-253C39F9B808}"/>
                </a:ext>
              </a:extLst>
            </p:cNvPr>
            <p:cNvSpPr txBox="1"/>
            <p:nvPr/>
          </p:nvSpPr>
          <p:spPr>
            <a:xfrm>
              <a:off x="7731793" y="4004699"/>
              <a:ext cx="1661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ANALYTICS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AFDBC0FB-765A-41BC-328B-AA0341D276E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4608033"/>
                    </p:ext>
                  </p:extLst>
                </p:nvPr>
              </p:nvGraphicFramePr>
              <p:xfrm>
                <a:off x="7916615" y="2396067"/>
                <a:ext cx="1291675" cy="1291675"/>
              </p:xfrm>
              <a:graphic>
                <a:graphicData uri="http://schemas.microsoft.com/office/powerpoint/2016/slidezoom">
                  <pslz:sldZm>
                    <pslz:sldZmObj sldId="338" cId="1044079408">
                      <pslz:zmPr id="{9AC86D6D-7124-4DF9-B5ED-F5EE51375EDF}" imageType="cover" transitionDur="1000">
                        <p166:blipFill xmlns:p166="http://schemas.microsoft.com/office/powerpoint/2016/6/main">
                          <a:blip r:embed="rId13">
                            <a:extLst>
                              <a:ext uri="{96DAC541-7B7A-43D3-8B79-37D633B846F1}">
                                <asvg:svgBlip xmlns:asvg="http://schemas.microsoft.com/office/drawing/2016/SVG/main" r:embed="rId14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91675" cy="12916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AFDBC0FB-765A-41BC-328B-AA0341D276E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16615" y="2472267"/>
                  <a:ext cx="1291675" cy="1291675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2434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LOGIN / AUTHENTICATION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6076800"/>
        </mc:Choice>
        <mc:Fallback>
          <p:control name="WindowsMediaPlayer1" r:id="rId1" imgW="12192120" imgH="6076800">
            <p:pic>
              <p:nvPicPr>
                <p:cNvPr id="3" name="WindowsMediaPlayer1">
                  <a:extLst>
                    <a:ext uri="{FF2B5EF4-FFF2-40B4-BE49-F238E27FC236}">
                      <a16:creationId xmlns:a16="http://schemas.microsoft.com/office/drawing/2014/main" id="{0E67D0F3-A9AB-CBBE-BE37-ADFEC17CFD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382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E2004-CA00-39E2-7DD1-4FB848D8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200"/>
            <a:ext cx="12413828" cy="6957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662ACE-420B-2D2A-A1E7-B1BB82A326F7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6D1CC9-77EE-8A74-5BA0-6D2710E5DBE6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8" name="Rectangle: Diagonal Corners Rounded 7">
                <a:extLst>
                  <a:ext uri="{FF2B5EF4-FFF2-40B4-BE49-F238E27FC236}">
                    <a16:creationId xmlns:a16="http://schemas.microsoft.com/office/drawing/2014/main" id="{27E561F9-C598-C146-54FA-625D1857B2EB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EEDCC-6FF7-DB83-97C3-203241A82142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788E37-3B5E-3BF1-76D6-A590A10E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781774-6E45-CD6E-DE4C-8F54E17EFEEF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6B6F3-E2D7-DDA7-10BD-89036AA5924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3E998D-4C7C-96B4-03D2-56864B28FEE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6F59BF-142E-8349-1837-20287ABC19D8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 descr="User">
                <a:extLst>
                  <a:ext uri="{FF2B5EF4-FFF2-40B4-BE49-F238E27FC236}">
                    <a16:creationId xmlns:a16="http://schemas.microsoft.com/office/drawing/2014/main" id="{E78E61DB-6B8F-D146-5B96-180034D31941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EDAB69-5FF6-54E6-FAF6-8E75C03B1770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E19A51-1630-03EE-5B8C-2A05EB94B300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8E7574-F1B2-EEAB-340E-232A65706753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525454-B2AB-D7D7-D145-28EAC951EF1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 descr="User">
                <a:extLst>
                  <a:ext uri="{FF2B5EF4-FFF2-40B4-BE49-F238E27FC236}">
                    <a16:creationId xmlns:a16="http://schemas.microsoft.com/office/drawing/2014/main" id="{5E4A9D77-3104-DC2F-BF30-D6897F664AD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353F4-C026-80B3-5591-409888277961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D85A78-1388-BC04-C4FB-0E74440FE461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CA6878-4BB9-85F5-B557-F2003DE4698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D9FC8FB-4956-1D80-1D2A-C4C30894A0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 descr="User">
                <a:extLst>
                  <a:ext uri="{FF2B5EF4-FFF2-40B4-BE49-F238E27FC236}">
                    <a16:creationId xmlns:a16="http://schemas.microsoft.com/office/drawing/2014/main" id="{EB1BE47F-A81F-E638-0645-5430530E048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42CB2-BD6C-B399-E06E-BBA886591EB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593E9E-0159-01A8-9776-0014EAAAF6FA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26EA7A-4A82-7468-374F-4625504D26B4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4EE9DF-70A4-3F29-5EBC-A9DFB5B60C4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 descr="User">
                <a:extLst>
                  <a:ext uri="{FF2B5EF4-FFF2-40B4-BE49-F238E27FC236}">
                    <a16:creationId xmlns:a16="http://schemas.microsoft.com/office/drawing/2014/main" id="{59206503-0912-789A-CC7C-32063E7748C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154A2-94C0-7631-432C-CCA9E4815F94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EF279D-890B-3307-7963-0893F9FACC54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0CA8E6-1064-4D6D-5F6C-5700F463F8D6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A37E5C-7A02-23F8-5989-BB719BBFC74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832EB5-1845-20FB-D3EC-34355A95730C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 descr="User">
                <a:extLst>
                  <a:ext uri="{FF2B5EF4-FFF2-40B4-BE49-F238E27FC236}">
                    <a16:creationId xmlns:a16="http://schemas.microsoft.com/office/drawing/2014/main" id="{8629B7BD-5D07-B48A-FFA5-542D88361EC7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1E988F-494E-3766-F4D7-91EBA96AF4FA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Sandirigama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06842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VIEW EARNINGS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5915160"/>
        </mc:Choice>
        <mc:Fallback>
          <p:control name="WindowsMediaPlayer1" r:id="rId1" imgW="12192120" imgH="5915160">
            <p:pic>
              <p:nvPicPr>
                <p:cNvPr id="3" name="WindowsMediaPlayer1">
                  <a:extLst>
                    <a:ext uri="{FF2B5EF4-FFF2-40B4-BE49-F238E27FC236}">
                      <a16:creationId xmlns:a16="http://schemas.microsoft.com/office/drawing/2014/main" id="{0E67D0F3-A9AB-CBBE-BE37-ADFEC17CFD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27678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ANALYTICS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5915160"/>
        </mc:Choice>
        <mc:Fallback>
          <p:control name="WindowsMediaPlayer1" r:id="rId1" imgW="12192120" imgH="5915160">
            <p:pic>
              <p:nvPicPr>
                <p:cNvPr id="3" name="WindowsMediaPlayer1">
                  <a:extLst>
                    <a:ext uri="{FF2B5EF4-FFF2-40B4-BE49-F238E27FC236}">
                      <a16:creationId xmlns:a16="http://schemas.microsoft.com/office/drawing/2014/main" id="{0E67D0F3-A9AB-CBBE-BE37-ADFEC17CFD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44079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1624FE-4834-FC9F-17BD-5C3BF99703F8}"/>
              </a:ext>
            </a:extLst>
          </p:cNvPr>
          <p:cNvGrpSpPr/>
          <p:nvPr/>
        </p:nvGrpSpPr>
        <p:grpSpPr>
          <a:xfrm>
            <a:off x="-414313" y="0"/>
            <a:ext cx="5585650" cy="1127760"/>
            <a:chOff x="-414313" y="0"/>
            <a:chExt cx="558565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BBE6722-D36F-F864-00D3-041CDF1DD2F9}"/>
                </a:ext>
              </a:extLst>
            </p:cNvPr>
            <p:cNvGrpSpPr/>
            <p:nvPr/>
          </p:nvGrpSpPr>
          <p:grpSpPr>
            <a:xfrm>
              <a:off x="-414313" y="0"/>
              <a:ext cx="5585650" cy="1127760"/>
              <a:chOff x="-414313" y="0"/>
              <a:chExt cx="558565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DDCF6C65-AE19-EF15-49F1-23A1F2F45C9A}"/>
                  </a:ext>
                </a:extLst>
              </p:cNvPr>
              <p:cNvSpPr/>
              <p:nvPr/>
            </p:nvSpPr>
            <p:spPr>
              <a:xfrm>
                <a:off x="-414313" y="0"/>
                <a:ext cx="5585650" cy="1127760"/>
              </a:xfrm>
              <a:prstGeom prst="round2DiagRect">
                <a:avLst>
                  <a:gd name="adj1" fmla="val 18965"/>
                  <a:gd name="adj2" fmla="val 0"/>
                </a:avLst>
              </a:prstGeom>
              <a:solidFill>
                <a:schemeClr val="bg1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89D13-E9C1-D4E2-6F65-7C4E9079B644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90987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MOBILE APP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5A1D8C-9CEF-F422-4D05-1B43B306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500B4F-8F4A-D4AD-6F07-EFC825826593}"/>
              </a:ext>
            </a:extLst>
          </p:cNvPr>
          <p:cNvGrpSpPr/>
          <p:nvPr/>
        </p:nvGrpSpPr>
        <p:grpSpPr>
          <a:xfrm>
            <a:off x="8366726" y="5370625"/>
            <a:ext cx="4600547" cy="1893798"/>
            <a:chOff x="7865387" y="5289133"/>
            <a:chExt cx="4600547" cy="189379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FEC799-1EAE-4E37-EDAF-000B319E047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C0AA9D-9439-718D-A4F3-CE54C6BC3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3" t="31012" r="38162" b="1"/>
            <a:stretch/>
          </p:blipFill>
          <p:spPr>
            <a:xfrm>
              <a:off x="8101320" y="5432105"/>
              <a:ext cx="1325880" cy="1330055"/>
            </a:xfrm>
            <a:prstGeom prst="rect">
              <a:avLst/>
            </a:prstGeom>
          </p:spPr>
        </p:pic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8555A7-8D18-973E-4688-0411C688E0BA}"/>
              </a:ext>
            </a:extLst>
          </p:cNvPr>
          <p:cNvSpPr/>
          <p:nvPr/>
        </p:nvSpPr>
        <p:spPr>
          <a:xfrm>
            <a:off x="-1176702" y="1691798"/>
            <a:ext cx="13589000" cy="3276189"/>
          </a:xfrm>
          <a:prstGeom prst="roundRect">
            <a:avLst>
              <a:gd name="adj" fmla="val 8246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D2A2E7-E0CA-C233-0C97-A684AEA4D979}"/>
              </a:ext>
            </a:extLst>
          </p:cNvPr>
          <p:cNvGrpSpPr/>
          <p:nvPr/>
        </p:nvGrpSpPr>
        <p:grpSpPr>
          <a:xfrm>
            <a:off x="1684627" y="2148553"/>
            <a:ext cx="1891142" cy="2491125"/>
            <a:chOff x="1684627" y="2148553"/>
            <a:chExt cx="1891142" cy="24911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97CFDD-B0E6-9FEE-EAF2-2CBF165EBD83}"/>
                </a:ext>
              </a:extLst>
            </p:cNvPr>
            <p:cNvSpPr/>
            <p:nvPr/>
          </p:nvSpPr>
          <p:spPr>
            <a:xfrm>
              <a:off x="1739611" y="2148553"/>
              <a:ext cx="1781175" cy="1781175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B7A9C8-67C6-A9C4-B05D-B8D9BAB3D964}"/>
                </a:ext>
              </a:extLst>
            </p:cNvPr>
            <p:cNvSpPr txBox="1"/>
            <p:nvPr/>
          </p:nvSpPr>
          <p:spPr>
            <a:xfrm>
              <a:off x="1684627" y="3993347"/>
              <a:ext cx="18911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PASSENGER FEATURES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AFB6041A-0749-BA18-162B-132463C2CDC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96489950"/>
                    </p:ext>
                  </p:extLst>
                </p:nvPr>
              </p:nvGraphicFramePr>
              <p:xfrm>
                <a:off x="1945156" y="2354098"/>
                <a:ext cx="1370085" cy="1370085"/>
              </p:xfrm>
              <a:graphic>
                <a:graphicData uri="http://schemas.microsoft.com/office/powerpoint/2016/slidezoom">
                  <pslz:sldZm>
                    <pslz:sldZmObj sldId="352" cId="847346832">
                      <pslz:zmPr id="{DEE626D4-9711-43CB-9378-9AF5465E0A7F}" imageType="cover" transitionDur="1000">
                        <p166:blipFill xmlns:p166="http://schemas.microsoft.com/office/powerpoint/2016/6/main">
                          <a:blip r:embed="rId5">
                            <a:extLst>
                              <a:ext uri="{96DAC541-7B7A-43D3-8B79-37D633B846F1}">
                                <asvg:svgBlip xmlns:asvg="http://schemas.microsoft.com/office/drawing/2016/SVG/main" r:embed="rId6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70085" cy="137008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AFB6041A-0749-BA18-162B-132463C2CD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5156" y="2354098"/>
                  <a:ext cx="1370085" cy="1370085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DB4BC6-2DD1-A484-43D4-9A9FBBF0AF8A}"/>
              </a:ext>
            </a:extLst>
          </p:cNvPr>
          <p:cNvGrpSpPr/>
          <p:nvPr/>
        </p:nvGrpSpPr>
        <p:grpSpPr>
          <a:xfrm>
            <a:off x="5171337" y="2148553"/>
            <a:ext cx="1959294" cy="2768124"/>
            <a:chOff x="5171337" y="2148553"/>
            <a:chExt cx="1959294" cy="276812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EE20A34-47CC-D946-D708-3C03107B2201}"/>
                </a:ext>
              </a:extLst>
            </p:cNvPr>
            <p:cNvSpPr/>
            <p:nvPr/>
          </p:nvSpPr>
          <p:spPr>
            <a:xfrm>
              <a:off x="5205413" y="2148553"/>
              <a:ext cx="1781175" cy="17811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5F86B3-9EB9-71D4-AD87-6B1FA60D8515}"/>
                </a:ext>
              </a:extLst>
            </p:cNvPr>
            <p:cNvSpPr txBox="1"/>
            <p:nvPr/>
          </p:nvSpPr>
          <p:spPr>
            <a:xfrm>
              <a:off x="5171337" y="3993347"/>
              <a:ext cx="195929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BUS OPERATOR FEATURES 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CB95C394-0E1A-7980-F388-795E022D470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95619169"/>
                    </p:ext>
                  </p:extLst>
                </p:nvPr>
              </p:nvGraphicFramePr>
              <p:xfrm>
                <a:off x="5435549" y="2378689"/>
                <a:ext cx="1320903" cy="1320903"/>
              </p:xfrm>
              <a:graphic>
                <a:graphicData uri="http://schemas.microsoft.com/office/powerpoint/2016/slidezoom">
                  <pslz:sldZm>
                    <pslz:sldZmObj sldId="353" cId="1079677545">
                      <pslz:zmPr id="{D25AAA2F-5D74-4C07-B9D9-3816C5494139}" imageType="cover" transitionDur="1000">
                        <p166:blipFill xmlns:p166="http://schemas.microsoft.com/office/powerpoint/2016/6/main">
                          <a:blip r:embed="rId10">
                            <a:extLst>
                              <a:ext uri="{96DAC541-7B7A-43D3-8B79-37D633B846F1}">
                                <asvg:svgBlip xmlns:asvg="http://schemas.microsoft.com/office/drawing/2016/SVG/main" r:embed="rId11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20903" cy="1320903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4" name="Slide Zoom 13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CB95C394-0E1A-7980-F388-795E022D470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5549" y="2378689"/>
                  <a:ext cx="1320903" cy="1320903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B29F5A-44EB-853C-D7CA-182F5793AAF9}"/>
              </a:ext>
            </a:extLst>
          </p:cNvPr>
          <p:cNvGrpSpPr/>
          <p:nvPr/>
        </p:nvGrpSpPr>
        <p:grpSpPr>
          <a:xfrm>
            <a:off x="8726199" y="2148553"/>
            <a:ext cx="1781175" cy="2491125"/>
            <a:chOff x="8726199" y="2148553"/>
            <a:chExt cx="1781175" cy="24911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19548BF-1A82-728E-7A21-C443D5586AD1}"/>
                </a:ext>
              </a:extLst>
            </p:cNvPr>
            <p:cNvSpPr/>
            <p:nvPr/>
          </p:nvSpPr>
          <p:spPr>
            <a:xfrm>
              <a:off x="8726199" y="2148553"/>
              <a:ext cx="1781175" cy="1781175"/>
            </a:xfrm>
            <a:prstGeom prst="ellipse">
              <a:avLst/>
            </a:prstGeom>
            <a:solidFill>
              <a:srgbClr val="F2C546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C46303-B3B4-193B-0D8D-07B0A0B4417E}"/>
                </a:ext>
              </a:extLst>
            </p:cNvPr>
            <p:cNvSpPr txBox="1"/>
            <p:nvPr/>
          </p:nvSpPr>
          <p:spPr>
            <a:xfrm>
              <a:off x="8786127" y="3993347"/>
              <a:ext cx="166131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BUS OWNER FEATURES 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BA4386F2-7116-ECBB-5501-2CE67D75024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33252876"/>
                    </p:ext>
                  </p:extLst>
                </p:nvPr>
              </p:nvGraphicFramePr>
              <p:xfrm>
                <a:off x="8933860" y="2356214"/>
                <a:ext cx="1365852" cy="1365852"/>
              </p:xfrm>
              <a:graphic>
                <a:graphicData uri="http://schemas.microsoft.com/office/powerpoint/2016/slidezoom">
                  <pslz:sldZm>
                    <pslz:sldZmObj sldId="354" cId="1594692753">
                      <pslz:zmPr id="{11C97623-07F7-44C8-BA45-F8972EECC990}" returnToParent="0" imageType="cover" transitionDur="1000">
                        <p166:blipFill xmlns:p166="http://schemas.microsoft.com/office/powerpoint/2016/6/main">
                          <a:blip r:embed="rId15">
                            <a:extLst>
                              <a:ext uri="{96DAC541-7B7A-43D3-8B79-37D633B846F1}">
                                <asvg:svgBlip xmlns:asvg="http://schemas.microsoft.com/office/drawing/2016/SVG/main" r:embed="rId16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65852" cy="13658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BA4386F2-7116-ECBB-5501-2CE67D75024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3860" y="2356214"/>
                  <a:ext cx="1365852" cy="13658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33A56D8-D9DA-B21B-EDA6-62957AAE8B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 t="18637" r="50850" b="14543"/>
          <a:stretch/>
        </p:blipFill>
        <p:spPr>
          <a:xfrm>
            <a:off x="10299712" y="5546373"/>
            <a:ext cx="1439694" cy="13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PASSENGER FEATURES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5915160"/>
        </mc:Choice>
        <mc:Fallback>
          <p:control name="WindowsMediaPlayer1" r:id="rId1" imgW="12192120" imgH="5915160">
            <p:pic>
              <p:nvPicPr>
                <p:cNvPr id="3" name="WindowsMediaPlayer1">
                  <a:extLst>
                    <a:ext uri="{FF2B5EF4-FFF2-40B4-BE49-F238E27FC236}">
                      <a16:creationId xmlns:a16="http://schemas.microsoft.com/office/drawing/2014/main" id="{0E67D0F3-A9AB-CBBE-BE37-ADFEC17CFD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47346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BUS OPERATOR FEATURES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5915160"/>
        </mc:Choice>
        <mc:Fallback>
          <p:control name="WindowsMediaPlayer1" r:id="rId1" imgW="12192120" imgH="5915160">
            <p:pic>
              <p:nvPicPr>
                <p:cNvPr id="3" name="WindowsMediaPlayer1">
                  <a:extLst>
                    <a:ext uri="{FF2B5EF4-FFF2-40B4-BE49-F238E27FC236}">
                      <a16:creationId xmlns:a16="http://schemas.microsoft.com/office/drawing/2014/main" id="{0E67D0F3-A9AB-CBBE-BE37-ADFEC17CFD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7967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BUS OWNER FEATURES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name="WindowsMediaPlayer1" r:id="rId1" imgW="12192120" imgH="5915160"/>
        </mc:Choice>
        <mc:Fallback>
          <p:control name="WindowsMediaPlayer1" r:id="rId1" imgW="12192120" imgH="5915160">
            <p:pic>
              <p:nvPicPr>
                <p:cNvPr id="3" name="WindowsMediaPlayer1">
                  <a:extLst>
                    <a:ext uri="{FF2B5EF4-FFF2-40B4-BE49-F238E27FC236}">
                      <a16:creationId xmlns:a16="http://schemas.microsoft.com/office/drawing/2014/main" id="{0E67D0F3-A9AB-CBBE-BE37-ADFEC17CFD7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104900"/>
                  <a:ext cx="12192000" cy="57531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594692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1624FE-4834-FC9F-17BD-5C3BF99703F8}"/>
              </a:ext>
            </a:extLst>
          </p:cNvPr>
          <p:cNvGrpSpPr/>
          <p:nvPr/>
        </p:nvGrpSpPr>
        <p:grpSpPr>
          <a:xfrm>
            <a:off x="-414313" y="0"/>
            <a:ext cx="5414330" cy="1127760"/>
            <a:chOff x="-414313" y="0"/>
            <a:chExt cx="541433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BBE6722-D36F-F864-00D3-041CDF1DD2F9}"/>
                </a:ext>
              </a:extLst>
            </p:cNvPr>
            <p:cNvGrpSpPr/>
            <p:nvPr/>
          </p:nvGrpSpPr>
          <p:grpSpPr>
            <a:xfrm>
              <a:off x="-414313" y="0"/>
              <a:ext cx="5414330" cy="1127760"/>
              <a:chOff x="-414313" y="0"/>
              <a:chExt cx="541433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DDCF6C65-AE19-EF15-49F1-23A1F2F45C9A}"/>
                  </a:ext>
                </a:extLst>
              </p:cNvPr>
              <p:cNvSpPr/>
              <p:nvPr/>
            </p:nvSpPr>
            <p:spPr>
              <a:xfrm>
                <a:off x="-414313" y="0"/>
                <a:ext cx="5414330" cy="1127760"/>
              </a:xfrm>
              <a:prstGeom prst="round2DiagRect">
                <a:avLst>
                  <a:gd name="adj1" fmla="val 18965"/>
                  <a:gd name="adj2" fmla="val 0"/>
                </a:avLst>
              </a:prstGeom>
              <a:solidFill>
                <a:schemeClr val="bg1">
                  <a:lumMod val="50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789D13-E9C1-D4E2-6F65-7C4E9079B644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64128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ADMIN SITE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5A1D8C-9CEF-F422-4D05-1B43B306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500B4F-8F4A-D4AD-6F07-EFC825826593}"/>
              </a:ext>
            </a:extLst>
          </p:cNvPr>
          <p:cNvGrpSpPr/>
          <p:nvPr/>
        </p:nvGrpSpPr>
        <p:grpSpPr>
          <a:xfrm>
            <a:off x="8366726" y="5370625"/>
            <a:ext cx="4600547" cy="1893798"/>
            <a:chOff x="7865387" y="5289133"/>
            <a:chExt cx="4600547" cy="189379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6FEC799-1EAE-4E37-EDAF-000B319E047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C0AA9D-9439-718D-A4F3-CE54C6BC3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53" t="31012" r="38162" b="1"/>
            <a:stretch/>
          </p:blipFill>
          <p:spPr>
            <a:xfrm>
              <a:off x="8101320" y="5432105"/>
              <a:ext cx="1325880" cy="133005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9FBDA-7920-FEFB-222E-DF4E2BD92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853" y="5964062"/>
            <a:ext cx="2170476" cy="706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424CB3-26AF-9477-566C-250E4BB52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912" y="5433462"/>
            <a:ext cx="1081758" cy="1081758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8555A7-8D18-973E-4688-0411C688E0BA}"/>
              </a:ext>
            </a:extLst>
          </p:cNvPr>
          <p:cNvSpPr/>
          <p:nvPr/>
        </p:nvSpPr>
        <p:spPr>
          <a:xfrm>
            <a:off x="-1176702" y="1691798"/>
            <a:ext cx="13589000" cy="3276189"/>
          </a:xfrm>
          <a:prstGeom prst="roundRect">
            <a:avLst>
              <a:gd name="adj" fmla="val 8246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9A7DA9-39FB-5D9A-AD11-FD4616BC089C}"/>
              </a:ext>
            </a:extLst>
          </p:cNvPr>
          <p:cNvGrpSpPr/>
          <p:nvPr/>
        </p:nvGrpSpPr>
        <p:grpSpPr>
          <a:xfrm>
            <a:off x="511032" y="2148553"/>
            <a:ext cx="1891142" cy="2491125"/>
            <a:chOff x="315888" y="2236105"/>
            <a:chExt cx="1891142" cy="24911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97CFDD-B0E6-9FEE-EAF2-2CBF165EBD83}"/>
                </a:ext>
              </a:extLst>
            </p:cNvPr>
            <p:cNvSpPr/>
            <p:nvPr/>
          </p:nvSpPr>
          <p:spPr>
            <a:xfrm>
              <a:off x="370872" y="2236105"/>
              <a:ext cx="1781175" cy="1781175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B7A9C8-67C6-A9C4-B05D-B8D9BAB3D964}"/>
                </a:ext>
              </a:extLst>
            </p:cNvPr>
            <p:cNvSpPr txBox="1"/>
            <p:nvPr/>
          </p:nvSpPr>
          <p:spPr>
            <a:xfrm>
              <a:off x="315888" y="4080899"/>
              <a:ext cx="18911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ADMIN DASHBOARD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9" name="Slide Zoom 38">
                  <a:extLst>
                    <a:ext uri="{FF2B5EF4-FFF2-40B4-BE49-F238E27FC236}">
                      <a16:creationId xmlns:a16="http://schemas.microsoft.com/office/drawing/2014/main" id="{A44E9E02-BBE3-8F36-6C5F-03F5571F5A4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43568224"/>
                    </p:ext>
                  </p:extLst>
                </p:nvPr>
              </p:nvGraphicFramePr>
              <p:xfrm>
                <a:off x="581240" y="2446473"/>
                <a:ext cx="1360438" cy="1360438"/>
              </p:xfrm>
              <a:graphic>
                <a:graphicData uri="http://schemas.microsoft.com/office/powerpoint/2016/slidezoom">
                  <pslz:sldZm>
                    <pslz:sldZmObj sldId="348" cId="443910704">
                      <pslz:zmPr id="{0449C839-AA32-444F-9AB1-4C34CB377A97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96DAC541-7B7A-43D3-8B79-37D633B846F1}">
                                <asvg:svgBlip xmlns:asvg="http://schemas.microsoft.com/office/drawing/2016/SVG/main" r:embed="rId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60438" cy="1360438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9" name="Slide Zoom 38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A44E9E02-BBE3-8F36-6C5F-03F5571F5A4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6384" y="2358921"/>
                  <a:ext cx="1360438" cy="1360438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36F0313-54A1-AA8E-C6F7-B96A44C7B275}"/>
              </a:ext>
            </a:extLst>
          </p:cNvPr>
          <p:cNvGrpSpPr/>
          <p:nvPr/>
        </p:nvGrpSpPr>
        <p:grpSpPr>
          <a:xfrm>
            <a:off x="2913206" y="2148553"/>
            <a:ext cx="1891142" cy="2491125"/>
            <a:chOff x="2713835" y="2236105"/>
            <a:chExt cx="1891142" cy="249112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C31F970-0AD0-3052-12C4-F36B0DFC42C4}"/>
                </a:ext>
              </a:extLst>
            </p:cNvPr>
            <p:cNvSpPr/>
            <p:nvPr/>
          </p:nvSpPr>
          <p:spPr>
            <a:xfrm>
              <a:off x="2768819" y="2236105"/>
              <a:ext cx="1781175" cy="1781175"/>
            </a:xfrm>
            <a:prstGeom prst="ellipse">
              <a:avLst/>
            </a:prstGeom>
            <a:solidFill>
              <a:schemeClr val="accent5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5853E8A-F287-6685-8934-EE3CA96F96DC}"/>
                </a:ext>
              </a:extLst>
            </p:cNvPr>
            <p:cNvSpPr txBox="1"/>
            <p:nvPr/>
          </p:nvSpPr>
          <p:spPr>
            <a:xfrm>
              <a:off x="2713835" y="4080899"/>
              <a:ext cx="1891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TRANSACTION TRACKING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1" name="Slide Zoom 40">
                  <a:extLst>
                    <a:ext uri="{FF2B5EF4-FFF2-40B4-BE49-F238E27FC236}">
                      <a16:creationId xmlns:a16="http://schemas.microsoft.com/office/drawing/2014/main" id="{E3926608-536C-DF98-048C-A1012CE7CC9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64551929"/>
                    </p:ext>
                  </p:extLst>
                </p:nvPr>
              </p:nvGraphicFramePr>
              <p:xfrm>
                <a:off x="3012234" y="2479520"/>
                <a:ext cx="1294344" cy="1294344"/>
              </p:xfrm>
              <a:graphic>
                <a:graphicData uri="http://schemas.microsoft.com/office/powerpoint/2016/slidezoom">
                  <pslz:sldZm>
                    <pslz:sldZmObj sldId="345" cId="2715815592">
                      <pslz:zmPr id="{68B3B347-6BB4-477E-8B9B-5F6E9AE521EF}" imageType="cover" transitionDur="1000">
                        <p166:blipFill xmlns:p166="http://schemas.microsoft.com/office/powerpoint/2016/6/main">
                          <a:blip r:embed="rId12">
                            <a:extLst>
                              <a:ext uri="{96DAC541-7B7A-43D3-8B79-37D633B846F1}">
                                <asvg:svgBlip xmlns:asvg="http://schemas.microsoft.com/office/drawing/2016/SVG/main" r:embed="rId1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94344" cy="129434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1" name="Slide Zoom 40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E3926608-536C-DF98-048C-A1012CE7CC9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1605" y="2391968"/>
                  <a:ext cx="1294344" cy="1294344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14CA3C-45A1-36B7-98AD-2F499ABB8CEE}"/>
              </a:ext>
            </a:extLst>
          </p:cNvPr>
          <p:cNvGrpSpPr/>
          <p:nvPr/>
        </p:nvGrpSpPr>
        <p:grpSpPr>
          <a:xfrm>
            <a:off x="5315380" y="2148553"/>
            <a:ext cx="1781176" cy="2491125"/>
            <a:chOff x="5067678" y="2236105"/>
            <a:chExt cx="1781176" cy="249112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EE20A34-47CC-D946-D708-3C03107B2201}"/>
                </a:ext>
              </a:extLst>
            </p:cNvPr>
            <p:cNvSpPr/>
            <p:nvPr/>
          </p:nvSpPr>
          <p:spPr>
            <a:xfrm>
              <a:off x="5067679" y="2236105"/>
              <a:ext cx="1781175" cy="17811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5F86B3-9EB9-71D4-AD87-6B1FA60D8515}"/>
                </a:ext>
              </a:extLst>
            </p:cNvPr>
            <p:cNvSpPr txBox="1"/>
            <p:nvPr/>
          </p:nvSpPr>
          <p:spPr>
            <a:xfrm>
              <a:off x="5067678" y="4080899"/>
              <a:ext cx="1781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USER TRACKING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3" name="Slide Zoom 42">
                  <a:extLst>
                    <a:ext uri="{FF2B5EF4-FFF2-40B4-BE49-F238E27FC236}">
                      <a16:creationId xmlns:a16="http://schemas.microsoft.com/office/drawing/2014/main" id="{CA7E2CD6-32BE-25D8-4511-3E6FDA1973E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076897920"/>
                    </p:ext>
                  </p:extLst>
                </p:nvPr>
              </p:nvGraphicFramePr>
              <p:xfrm>
                <a:off x="5320656" y="2489082"/>
                <a:ext cx="1275220" cy="1275220"/>
              </p:xfrm>
              <a:graphic>
                <a:graphicData uri="http://schemas.microsoft.com/office/powerpoint/2016/slidezoom">
                  <pslz:sldZm>
                    <pslz:sldZmObj sldId="347" cId="3291771465">
                      <pslz:zmPr id="{A5CEEF5E-9395-4734-9EDC-CB3B45A7AFA4}" imageType="cover" transitionDur="1000">
                        <p166:blipFill xmlns:p166="http://schemas.microsoft.com/office/powerpoint/2016/6/main">
                          <a:blip r:embed="rId17">
                            <a:extLst>
                              <a:ext uri="{96DAC541-7B7A-43D3-8B79-37D633B846F1}">
                                <asvg:svgBlip xmlns:asvg="http://schemas.microsoft.com/office/drawing/2016/SVG/main" r:embed="rId1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75220" cy="127522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3" name="Slide Zoom 42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CA7E2CD6-32BE-25D8-4511-3E6FDA1973E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8358" y="2401530"/>
                  <a:ext cx="1275220" cy="127522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A8EDF4-CAE0-A6B6-40AD-5529057D4368}"/>
              </a:ext>
            </a:extLst>
          </p:cNvPr>
          <p:cNvGrpSpPr/>
          <p:nvPr/>
        </p:nvGrpSpPr>
        <p:grpSpPr>
          <a:xfrm>
            <a:off x="7607588" y="2148553"/>
            <a:ext cx="1781175" cy="2491125"/>
            <a:chOff x="7331397" y="2236105"/>
            <a:chExt cx="1781175" cy="249112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9267320-BC8E-E444-6293-76397C139C9B}"/>
                </a:ext>
              </a:extLst>
            </p:cNvPr>
            <p:cNvSpPr/>
            <p:nvPr/>
          </p:nvSpPr>
          <p:spPr>
            <a:xfrm>
              <a:off x="7331397" y="2236105"/>
              <a:ext cx="1781175" cy="1781175"/>
            </a:xfrm>
            <a:prstGeom prst="ellipse">
              <a:avLst/>
            </a:prstGeom>
            <a:solidFill>
              <a:srgbClr val="7030A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427E04-BAEF-18BF-87E2-253C39F9B808}"/>
                </a:ext>
              </a:extLst>
            </p:cNvPr>
            <p:cNvSpPr txBox="1"/>
            <p:nvPr/>
          </p:nvSpPr>
          <p:spPr>
            <a:xfrm>
              <a:off x="7391325" y="4080899"/>
              <a:ext cx="1661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BOOKING HANDLING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5" name="Slide Zoom 44">
                  <a:extLst>
                    <a:ext uri="{FF2B5EF4-FFF2-40B4-BE49-F238E27FC236}">
                      <a16:creationId xmlns:a16="http://schemas.microsoft.com/office/drawing/2014/main" id="{6E6ECF97-4855-A794-9BD5-B08994FD2AF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0244057"/>
                    </p:ext>
                  </p:extLst>
                </p:nvPr>
              </p:nvGraphicFramePr>
              <p:xfrm>
                <a:off x="7583240" y="2487948"/>
                <a:ext cx="1277489" cy="1277489"/>
              </p:xfrm>
              <a:graphic>
                <a:graphicData uri="http://schemas.microsoft.com/office/powerpoint/2016/slidezoom">
                  <pslz:sldZm>
                    <pslz:sldZmObj sldId="346" cId="1324015267">
                      <pslz:zmPr id="{55109479-C23D-4544-9D44-9DEE379755A4}" imageType="cover" transitionDur="1000">
                        <p166:blipFill xmlns:p166="http://schemas.microsoft.com/office/powerpoint/2016/6/main">
                          <a:blip r:embed="rId22">
                            <a:extLst>
                              <a:ext uri="{96DAC541-7B7A-43D3-8B79-37D633B846F1}">
                                <asvg:svgBlip xmlns:asvg="http://schemas.microsoft.com/office/drawing/2016/SVG/main" r:embed="rId2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77489" cy="1277489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5" name="Slide Zoom 44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6E6ECF97-4855-A794-9BD5-B08994FD2AF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9431" y="2400396"/>
                  <a:ext cx="1277489" cy="1277489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71D4F5-7DBA-FAD8-5E3B-24BFCE92AEBF}"/>
              </a:ext>
            </a:extLst>
          </p:cNvPr>
          <p:cNvGrpSpPr/>
          <p:nvPr/>
        </p:nvGrpSpPr>
        <p:grpSpPr>
          <a:xfrm>
            <a:off x="9899795" y="2148553"/>
            <a:ext cx="1781175" cy="2491125"/>
            <a:chOff x="9627124" y="2236105"/>
            <a:chExt cx="1781175" cy="249112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19548BF-1A82-728E-7A21-C443D5586AD1}"/>
                </a:ext>
              </a:extLst>
            </p:cNvPr>
            <p:cNvSpPr/>
            <p:nvPr/>
          </p:nvSpPr>
          <p:spPr>
            <a:xfrm>
              <a:off x="9627124" y="2236105"/>
              <a:ext cx="1781175" cy="1781175"/>
            </a:xfrm>
            <a:prstGeom prst="ellipse">
              <a:avLst/>
            </a:prstGeom>
            <a:solidFill>
              <a:srgbClr val="F2C546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C46303-B3B4-193B-0D8D-07B0A0B4417E}"/>
                </a:ext>
              </a:extLst>
            </p:cNvPr>
            <p:cNvSpPr txBox="1"/>
            <p:nvPr/>
          </p:nvSpPr>
          <p:spPr>
            <a:xfrm>
              <a:off x="9687052" y="4080899"/>
              <a:ext cx="1661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ahnschrift" panose="020B0502040204020203" pitchFamily="34" charset="0"/>
                </a:rPr>
                <a:t>LOCATION TRACKING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7" name="Slide Zoom 46">
                  <a:extLst>
                    <a:ext uri="{FF2B5EF4-FFF2-40B4-BE49-F238E27FC236}">
                      <a16:creationId xmlns:a16="http://schemas.microsoft.com/office/drawing/2014/main" id="{6BBB1BD8-4129-D9CE-994F-E964D8A6BAF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9237094"/>
                    </p:ext>
                  </p:extLst>
                </p:nvPr>
              </p:nvGraphicFramePr>
              <p:xfrm>
                <a:off x="9911117" y="2520098"/>
                <a:ext cx="1213189" cy="1213189"/>
              </p:xfrm>
              <a:graphic>
                <a:graphicData uri="http://schemas.microsoft.com/office/powerpoint/2016/slidezoom">
                  <pslz:sldZm>
                    <pslz:sldZmObj sldId="349" cId="249115737">
                      <pslz:zmPr id="{4C55C26E-86E7-4C28-A517-DC5A4E9D60BB}" returnToParent="0" imageType="cover" transitionDur="1000">
                        <p166:blipFill xmlns:p166="http://schemas.microsoft.com/office/powerpoint/2016/6/main">
                          <a:blip r:embed="rId27">
                            <a:extLst>
                              <a:ext uri="{96DAC541-7B7A-43D3-8B79-37D633B846F1}">
                                <asvg:svgBlip xmlns:asvg="http://schemas.microsoft.com/office/drawing/2016/SVG/main" r:embed="rId2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13189" cy="1213189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7" name="Slide Zoom 46">
                  <a:hlinkClick r:id="rId29" action="ppaction://hlinksldjump"/>
                  <a:extLst>
                    <a:ext uri="{FF2B5EF4-FFF2-40B4-BE49-F238E27FC236}">
                      <a16:creationId xmlns:a16="http://schemas.microsoft.com/office/drawing/2014/main" id="{6BBB1BD8-4129-D9CE-994F-E964D8A6BAF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83788" y="2432546"/>
                  <a:ext cx="1213189" cy="1213189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716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ADMIN DASHBOARD</a:t>
              </a:r>
            </a:p>
          </p:txBody>
        </p:sp>
      </p:grpSp>
      <p:pic>
        <p:nvPicPr>
          <p:cNvPr id="7" name="Admin dashboard">
            <a:hlinkClick r:id="" action="ppaction://media"/>
            <a:extLst>
              <a:ext uri="{FF2B5EF4-FFF2-40B4-BE49-F238E27FC236}">
                <a16:creationId xmlns:a16="http://schemas.microsoft.com/office/drawing/2014/main" id="{1A3F0860-7FA7-C493-DF57-C4A239EA8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21920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TRANSACTION TRACKING</a:t>
              </a:r>
            </a:p>
          </p:txBody>
        </p:sp>
      </p:grpSp>
      <p:pic>
        <p:nvPicPr>
          <p:cNvPr id="7" name="Admin transaction-handling">
            <a:hlinkClick r:id="" action="ppaction://media"/>
            <a:extLst>
              <a:ext uri="{FF2B5EF4-FFF2-40B4-BE49-F238E27FC236}">
                <a16:creationId xmlns:a16="http://schemas.microsoft.com/office/drawing/2014/main" id="{E4C59E22-A763-BF8D-C0C9-9F9873425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1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USER TRACKING</a:t>
              </a:r>
            </a:p>
          </p:txBody>
        </p:sp>
      </p:grpSp>
      <p:pic>
        <p:nvPicPr>
          <p:cNvPr id="7" name="Admin user-handling">
            <a:hlinkClick r:id="" action="ppaction://media"/>
            <a:extLst>
              <a:ext uri="{FF2B5EF4-FFF2-40B4-BE49-F238E27FC236}">
                <a16:creationId xmlns:a16="http://schemas.microsoft.com/office/drawing/2014/main" id="{970C1DBD-91C5-1F71-FD92-E8C4D96753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21920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7BEB2-C45B-6207-E9F1-9DA169FD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A318FA6-B303-3098-A84C-0E17FAF9D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4494"/>
          <a:stretch/>
        </p:blipFill>
        <p:spPr>
          <a:xfrm>
            <a:off x="8053389" y="1485900"/>
            <a:ext cx="2712243" cy="5057639"/>
          </a:xfrm>
          <a:prstGeom prst="round2SameRect">
            <a:avLst>
              <a:gd name="adj1" fmla="val 0"/>
              <a:gd name="adj2" fmla="val 9131"/>
            </a:avLst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4613BBF-D29A-483F-8896-40E4CAF46A84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20E1EB3-C8A0-3363-33FB-CED1B0522FDD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43" name="Rectangle: Diagonal Corners Rounded 42">
                <a:extLst>
                  <a:ext uri="{FF2B5EF4-FFF2-40B4-BE49-F238E27FC236}">
                    <a16:creationId xmlns:a16="http://schemas.microsoft.com/office/drawing/2014/main" id="{09FE425A-FCA4-F251-B05C-91F85B793018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8B13B7-FE07-8E9C-28A6-5201BC14D2FD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INTRODUCTION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242E5F4-19CF-D65D-CE9E-7291BCE7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0FE8BD8-80CD-B088-9DCF-430F7D5AABDB}"/>
              </a:ext>
            </a:extLst>
          </p:cNvPr>
          <p:cNvSpPr/>
          <p:nvPr/>
        </p:nvSpPr>
        <p:spPr>
          <a:xfrm>
            <a:off x="-581026" y="1641012"/>
            <a:ext cx="1227026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7D4574-ED82-9DA8-4BEC-9609A2C0B8D4}"/>
              </a:ext>
            </a:extLst>
          </p:cNvPr>
          <p:cNvGrpSpPr/>
          <p:nvPr/>
        </p:nvGrpSpPr>
        <p:grpSpPr>
          <a:xfrm>
            <a:off x="252076" y="1944202"/>
            <a:ext cx="7781899" cy="584775"/>
            <a:chOff x="2133047" y="1669458"/>
            <a:chExt cx="7781899" cy="58477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78DEA5-6B7B-7F96-6880-594C31D6386F}"/>
                </a:ext>
              </a:extLst>
            </p:cNvPr>
            <p:cNvSpPr txBox="1"/>
            <p:nvPr/>
          </p:nvSpPr>
          <p:spPr>
            <a:xfrm>
              <a:off x="2681801" y="1669458"/>
              <a:ext cx="7233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Provide a convenient online platform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6568AAA-9DCE-3B32-883C-BED9817076B6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49" name="Graphic 10" descr="Open hand with plant">
                <a:extLst>
                  <a:ext uri="{FF2B5EF4-FFF2-40B4-BE49-F238E27FC236}">
                    <a16:creationId xmlns:a16="http://schemas.microsoft.com/office/drawing/2014/main" id="{83F2A7A3-BDF9-DCDC-69CB-A8CA1845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4" cy="851365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EF07637-D80C-1EBB-B44B-F1871EFF3B9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080BAD-096E-E1D0-504C-C28FE5E1E13F}"/>
              </a:ext>
            </a:extLst>
          </p:cNvPr>
          <p:cNvGrpSpPr/>
          <p:nvPr/>
        </p:nvGrpSpPr>
        <p:grpSpPr>
          <a:xfrm>
            <a:off x="252077" y="2844225"/>
            <a:ext cx="10730245" cy="584775"/>
            <a:chOff x="2133048" y="1676913"/>
            <a:chExt cx="1073024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EAAE34-7BD8-EB85-B9D5-8B4FCE520F01}"/>
                </a:ext>
              </a:extLst>
            </p:cNvPr>
            <p:cNvSpPr txBox="1"/>
            <p:nvPr/>
          </p:nvSpPr>
          <p:spPr>
            <a:xfrm>
              <a:off x="2681800" y="1676913"/>
              <a:ext cx="10181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Streamline booking process, enhance user experience.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2F8824-72BB-B7A0-974E-0170E8ED693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4" name="Graphic 53" descr="Bullseye">
                <a:extLst>
                  <a:ext uri="{FF2B5EF4-FFF2-40B4-BE49-F238E27FC236}">
                    <a16:creationId xmlns:a16="http://schemas.microsoft.com/office/drawing/2014/main" id="{EF05AE05-C88E-6533-7927-70C96600B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78A8ADF-82AC-9AF5-7876-C3A011F5DD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0CB48E6-6222-0D31-1080-A8B70A170FE3}"/>
              </a:ext>
            </a:extLst>
          </p:cNvPr>
          <p:cNvGrpSpPr/>
          <p:nvPr/>
        </p:nvGrpSpPr>
        <p:grpSpPr>
          <a:xfrm>
            <a:off x="246977" y="4632213"/>
            <a:ext cx="11667726" cy="584775"/>
            <a:chOff x="2133048" y="1669458"/>
            <a:chExt cx="11667726" cy="5847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008223C-6F78-0592-6E25-084545D28E82}"/>
                </a:ext>
              </a:extLst>
            </p:cNvPr>
            <p:cNvSpPr txBox="1"/>
            <p:nvPr/>
          </p:nvSpPr>
          <p:spPr>
            <a:xfrm>
              <a:off x="2681802" y="1669458"/>
              <a:ext cx="11118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Convenience, ease of use compared to traditional methods.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38EACDE-63D8-8DF3-04CE-483947770E5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9" name="Graphic 58" descr="Diamond">
                <a:extLst>
                  <a:ext uri="{FF2B5EF4-FFF2-40B4-BE49-F238E27FC236}">
                    <a16:creationId xmlns:a16="http://schemas.microsoft.com/office/drawing/2014/main" id="{8691150E-4397-3506-43DF-4B7A59D15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F8782E4-C092-D35D-A130-B9F1867D2E6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9FE621-AEB1-67D8-2982-1F9E03838DF6}"/>
              </a:ext>
            </a:extLst>
          </p:cNvPr>
          <p:cNvGrpSpPr/>
          <p:nvPr/>
        </p:nvGrpSpPr>
        <p:grpSpPr>
          <a:xfrm>
            <a:off x="252077" y="3729338"/>
            <a:ext cx="11064377" cy="584775"/>
            <a:chOff x="2133048" y="1669458"/>
            <a:chExt cx="11064377" cy="58477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C4F1F-77DF-FBA5-BE4A-055986992F57}"/>
                </a:ext>
              </a:extLst>
            </p:cNvPr>
            <p:cNvSpPr txBox="1"/>
            <p:nvPr/>
          </p:nvSpPr>
          <p:spPr>
            <a:xfrm>
              <a:off x="2681801" y="1669458"/>
              <a:ext cx="1051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Search routes, select seats, live location tracking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8BA84F-BE9A-EE83-83F1-394ACE50965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4" name="Graphic 63" descr="Research">
                <a:extLst>
                  <a:ext uri="{FF2B5EF4-FFF2-40B4-BE49-F238E27FC236}">
                    <a16:creationId xmlns:a16="http://schemas.microsoft.com/office/drawing/2014/main" id="{86705274-92AD-4167-C641-5072E1294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019167-59CB-F395-4C90-F9484319F24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4CBC37-1C55-7463-DCC1-FDD415312BC8}"/>
              </a:ext>
            </a:extLst>
          </p:cNvPr>
          <p:cNvGrpSpPr/>
          <p:nvPr/>
        </p:nvGrpSpPr>
        <p:grpSpPr>
          <a:xfrm>
            <a:off x="252077" y="5514473"/>
            <a:ext cx="10520698" cy="584775"/>
            <a:chOff x="2133048" y="1669458"/>
            <a:chExt cx="10520698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0B0504-6599-9B2C-A982-A520E7910F6E}"/>
                </a:ext>
              </a:extLst>
            </p:cNvPr>
            <p:cNvSpPr txBox="1"/>
            <p:nvPr/>
          </p:nvSpPr>
          <p:spPr>
            <a:xfrm>
              <a:off x="2681802" y="1669458"/>
              <a:ext cx="99719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Improving accessibility to bus travel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73E50E4-211E-FC0D-F58F-1F1E39D24E4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9" name="Graphic 68" descr="Bar graph with upward trend">
                <a:extLst>
                  <a:ext uri="{FF2B5EF4-FFF2-40B4-BE49-F238E27FC236}">
                    <a16:creationId xmlns:a16="http://schemas.microsoft.com/office/drawing/2014/main" id="{5482BDE2-BC31-A8EC-37CE-B124DD10E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2E7EEBB-5667-B291-7A06-64EB6743091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07275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BOOKING HANDLING </a:t>
              </a:r>
            </a:p>
          </p:txBody>
        </p:sp>
      </p:grpSp>
      <p:pic>
        <p:nvPicPr>
          <p:cNvPr id="2" name="admin booking-handling">
            <a:hlinkClick r:id="" action="ppaction://media"/>
            <a:extLst>
              <a:ext uri="{FF2B5EF4-FFF2-40B4-BE49-F238E27FC236}">
                <a16:creationId xmlns:a16="http://schemas.microsoft.com/office/drawing/2014/main" id="{CAAF8A4B-720A-F788-87A3-99B62357A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1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LOCATION TRACKING</a:t>
              </a:r>
            </a:p>
          </p:txBody>
        </p:sp>
      </p:grpSp>
      <p:pic>
        <p:nvPicPr>
          <p:cNvPr id="2" name="Admin location-tracking">
            <a:hlinkClick r:id="" action="ppaction://media"/>
            <a:extLst>
              <a:ext uri="{FF2B5EF4-FFF2-40B4-BE49-F238E27FC236}">
                <a16:creationId xmlns:a16="http://schemas.microsoft.com/office/drawing/2014/main" id="{DA467DD6-955C-9FAA-3302-1297BD75F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203BA59-87DB-8319-CB47-B4F085EC922F}"/>
              </a:ext>
            </a:extLst>
          </p:cNvPr>
          <p:cNvGrpSpPr/>
          <p:nvPr/>
        </p:nvGrpSpPr>
        <p:grpSpPr>
          <a:xfrm>
            <a:off x="0" y="0"/>
            <a:ext cx="12192000" cy="1104900"/>
            <a:chOff x="-1253765" y="-113122"/>
            <a:chExt cx="12192000" cy="11049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835D16-3A6D-E004-7638-24A625401E6D}"/>
                </a:ext>
              </a:extLst>
            </p:cNvPr>
            <p:cNvSpPr/>
            <p:nvPr/>
          </p:nvSpPr>
          <p:spPr>
            <a:xfrm>
              <a:off x="-1253765" y="-113122"/>
              <a:ext cx="12192000" cy="1104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C8757E-D6F5-4395-3177-E95F06FC696B}"/>
                </a:ext>
              </a:extLst>
            </p:cNvPr>
            <p:cNvSpPr txBox="1"/>
            <p:nvPr/>
          </p:nvSpPr>
          <p:spPr>
            <a:xfrm>
              <a:off x="-1253765" y="-22337"/>
              <a:ext cx="12192000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5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OTHER FEATURES </a:t>
              </a:r>
            </a:p>
          </p:txBody>
        </p:sp>
      </p:grpSp>
      <p:pic>
        <p:nvPicPr>
          <p:cNvPr id="2" name="Admin other-features">
            <a:hlinkClick r:id="" action="ppaction://media"/>
            <a:extLst>
              <a:ext uri="{FF2B5EF4-FFF2-40B4-BE49-F238E27FC236}">
                <a16:creationId xmlns:a16="http://schemas.microsoft.com/office/drawing/2014/main" id="{C80C4D92-EA2A-8B9D-C3D3-93AA88FF0D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900"/>
            <a:ext cx="1219200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7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165FC-D2D1-AFF9-F3C7-C1795B895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D786AF1-E26C-0BB4-FF88-7368937C6171}"/>
              </a:ext>
            </a:extLst>
          </p:cNvPr>
          <p:cNvGrpSpPr/>
          <p:nvPr/>
        </p:nvGrpSpPr>
        <p:grpSpPr>
          <a:xfrm>
            <a:off x="-706545" y="0"/>
            <a:ext cx="6591778" cy="1127760"/>
            <a:chOff x="-706545" y="0"/>
            <a:chExt cx="6591778" cy="11277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3E44B49-7DA2-6FA1-1ED7-9F3A8CEADC42}"/>
                </a:ext>
              </a:extLst>
            </p:cNvPr>
            <p:cNvGrpSpPr/>
            <p:nvPr/>
          </p:nvGrpSpPr>
          <p:grpSpPr>
            <a:xfrm>
              <a:off x="-706545" y="0"/>
              <a:ext cx="6591778" cy="1127760"/>
              <a:chOff x="-706545" y="0"/>
              <a:chExt cx="6591778" cy="1127760"/>
            </a:xfrm>
          </p:grpSpPr>
          <p:sp>
            <p:nvSpPr>
              <p:cNvPr id="7" name="Rectangle: Diagonal Corners Rounded 6">
                <a:extLst>
                  <a:ext uri="{FF2B5EF4-FFF2-40B4-BE49-F238E27FC236}">
                    <a16:creationId xmlns:a16="http://schemas.microsoft.com/office/drawing/2014/main" id="{9CBBB074-BE17-C168-AE7D-B6353B3FFD1C}"/>
                  </a:ext>
                </a:extLst>
              </p:cNvPr>
              <p:cNvSpPr/>
              <p:nvPr/>
            </p:nvSpPr>
            <p:spPr>
              <a:xfrm>
                <a:off x="-706545" y="0"/>
                <a:ext cx="6591777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8D810B-84C4-2571-6600-73E208E8F2DF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623775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CONTRIBUTION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840E83-E524-8A7C-07AD-6AF4D10A9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D3CB33-94A7-EDA0-7C78-C0636755E58A}"/>
              </a:ext>
            </a:extLst>
          </p:cNvPr>
          <p:cNvSpPr/>
          <p:nvPr/>
        </p:nvSpPr>
        <p:spPr>
          <a:xfrm>
            <a:off x="0" y="1297659"/>
            <a:ext cx="12192000" cy="52460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B88685-45AD-2D04-4ABB-C795F4314881}"/>
              </a:ext>
            </a:extLst>
          </p:cNvPr>
          <p:cNvGrpSpPr/>
          <p:nvPr/>
        </p:nvGrpSpPr>
        <p:grpSpPr>
          <a:xfrm>
            <a:off x="256597" y="1577085"/>
            <a:ext cx="2727254" cy="4584804"/>
            <a:chOff x="3222571" y="1891410"/>
            <a:chExt cx="2727254" cy="458480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EBBB03F-9768-7C47-D031-8FC30A5AF177}"/>
                </a:ext>
              </a:extLst>
            </p:cNvPr>
            <p:cNvSpPr/>
            <p:nvPr/>
          </p:nvSpPr>
          <p:spPr>
            <a:xfrm>
              <a:off x="3222571" y="1891410"/>
              <a:ext cx="2727254" cy="4584804"/>
            </a:xfrm>
            <a:prstGeom prst="roundRect">
              <a:avLst>
                <a:gd name="adj" fmla="val 9754"/>
              </a:avLst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E85D0D-CEAC-BB4C-0889-F24F112A4ECE}"/>
                </a:ext>
              </a:extLst>
            </p:cNvPr>
            <p:cNvSpPr txBox="1"/>
            <p:nvPr/>
          </p:nvSpPr>
          <p:spPr>
            <a:xfrm>
              <a:off x="3412694" y="1951672"/>
              <a:ext cx="2372406" cy="11541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E/20/032</a:t>
              </a:r>
              <a:endParaRPr lang="en-US" dirty="0">
                <a:effectLst/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Bandara </a:t>
              </a:r>
              <a:endParaRPr lang="en-US" dirty="0">
                <a:solidFill>
                  <a:srgbClr val="000000"/>
                </a:solidFill>
                <a:latin typeface="Bahnschrift" panose="020B0502040204020203" pitchFamily="34" charset="0"/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A.M.N.C.</a:t>
              </a: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Bahnschrift" panose="020B0502040204020203" pitchFamily="34" charset="0"/>
                </a:rPr>
                <a:t>(Admin Site &amp; Database)</a:t>
              </a:r>
              <a:endParaRPr lang="en-US" sz="1500" dirty="0">
                <a:effectLst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580AB6-EB0C-765C-A763-5D9A4098A19F}"/>
                </a:ext>
              </a:extLst>
            </p:cNvPr>
            <p:cNvSpPr txBox="1"/>
            <p:nvPr/>
          </p:nvSpPr>
          <p:spPr>
            <a:xfrm>
              <a:off x="3311977" y="3166096"/>
              <a:ext cx="2573255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460625" algn="r"/>
                </a:tabLst>
              </a:pPr>
              <a:r>
                <a:rPr lang="en-US" sz="1600" dirty="0"/>
                <a:t>Login / Signup 	</a:t>
              </a:r>
              <a:r>
                <a:rPr lang="en-US" sz="1600" dirty="0">
                  <a:sym typeface="Wingdings" panose="05000000000000000000" pitchFamily="2" charset="2"/>
                </a:rPr>
                <a:t>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Admin Dashboard	</a:t>
              </a:r>
              <a:r>
                <a:rPr lang="en-US" sz="1600" dirty="0">
                  <a:sym typeface="Wingdings" panose="05000000000000000000" pitchFamily="2" charset="2"/>
                </a:rPr>
                <a:t>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Revenue Tracking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User Tracking 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Transaction Tracking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Booking Management 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Transaction Management 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Location Tracking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Fee Calculation Editor	</a:t>
              </a:r>
              <a:r>
                <a:rPr lang="en-US" sz="1600" dirty="0">
                  <a:sym typeface="Wingdings" panose="05000000000000000000" pitchFamily="2" charset="2"/>
                </a:rPr>
                <a:t> 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Activity Log	</a:t>
              </a:r>
              <a:r>
                <a:rPr lang="en-US" sz="1600" dirty="0">
                  <a:sym typeface="Wingdings" panose="05000000000000000000" pitchFamily="2" charset="2"/>
                </a:rPr>
                <a:t> 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Settings Page	</a:t>
              </a:r>
              <a:r>
                <a:rPr lang="en-US" sz="1600" dirty="0">
                  <a:sym typeface="Wingdings" panose="05000000000000000000" pitchFamily="2" charset="2"/>
                </a:rPr>
                <a:t> </a:t>
              </a:r>
            </a:p>
            <a:p>
              <a:pPr>
                <a:tabLst>
                  <a:tab pos="2460625" algn="r"/>
                </a:tabLst>
              </a:pPr>
              <a:r>
                <a:rPr lang="en-US" sz="1600" dirty="0">
                  <a:sym typeface="Wingdings" panose="05000000000000000000" pitchFamily="2" charset="2"/>
                </a:rPr>
                <a:t>Deployment	 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Testing And Debugging 	</a:t>
              </a:r>
              <a:r>
                <a:rPr lang="en-US" sz="1600" dirty="0">
                  <a:sym typeface="Wingdings" panose="05000000000000000000" pitchFamily="2" charset="2"/>
                </a:rPr>
                <a:t></a:t>
              </a:r>
              <a:endParaRPr lang="en-US" sz="16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90CB35-0932-7991-F079-83E24E592E93}"/>
              </a:ext>
            </a:extLst>
          </p:cNvPr>
          <p:cNvGrpSpPr/>
          <p:nvPr/>
        </p:nvGrpSpPr>
        <p:grpSpPr>
          <a:xfrm>
            <a:off x="3240448" y="1577085"/>
            <a:ext cx="2727254" cy="4584804"/>
            <a:chOff x="3222571" y="1891410"/>
            <a:chExt cx="2727254" cy="4584804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5F0F54F-B256-1ED5-F1EA-642F2BB9E91F}"/>
                </a:ext>
              </a:extLst>
            </p:cNvPr>
            <p:cNvSpPr/>
            <p:nvPr/>
          </p:nvSpPr>
          <p:spPr>
            <a:xfrm>
              <a:off x="3222571" y="1891410"/>
              <a:ext cx="2727254" cy="4584804"/>
            </a:xfrm>
            <a:prstGeom prst="roundRect">
              <a:avLst>
                <a:gd name="adj" fmla="val 9754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4F838C-CC3B-B3AC-F553-6268A2CD12F4}"/>
                </a:ext>
              </a:extLst>
            </p:cNvPr>
            <p:cNvSpPr txBox="1"/>
            <p:nvPr/>
          </p:nvSpPr>
          <p:spPr>
            <a:xfrm>
              <a:off x="3412694" y="1951672"/>
              <a:ext cx="2372406" cy="11541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E/20/035</a:t>
              </a:r>
              <a:endParaRPr lang="en-US" dirty="0">
                <a:effectLst/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Bandara K.C.H.N.A.W.M.R.C.J.N</a:t>
              </a: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Bahnschrift" panose="020B0502040204020203" pitchFamily="34" charset="0"/>
                </a:rPr>
                <a:t>(Client Site – Mobile App)</a:t>
              </a:r>
              <a:endParaRPr lang="en-US" sz="1500" dirty="0">
                <a:effectLst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D9FD7B-87A3-2C1F-297A-A91ADBF2E260}"/>
                </a:ext>
              </a:extLst>
            </p:cNvPr>
            <p:cNvSpPr txBox="1"/>
            <p:nvPr/>
          </p:nvSpPr>
          <p:spPr>
            <a:xfrm>
              <a:off x="3311977" y="3166096"/>
              <a:ext cx="2573255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460625" algn="r"/>
                </a:tabLst>
              </a:pPr>
              <a:r>
                <a:rPr lang="en-US" sz="1600" dirty="0"/>
                <a:t>Login / Signup 	</a:t>
              </a:r>
              <a:r>
                <a:rPr lang="en-US" sz="1600" dirty="0">
                  <a:sym typeface="Wingdings" panose="05000000000000000000" pitchFamily="2" charset="2"/>
                </a:rPr>
                <a:t>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User Dashboard	</a:t>
              </a:r>
              <a:r>
                <a:rPr lang="en-US" sz="1600" dirty="0">
                  <a:sym typeface="Wingdings" panose="05000000000000000000" pitchFamily="2" charset="2"/>
                </a:rPr>
                <a:t>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Ticket Booking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Ticket Cancelling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Live Location  Tracking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Google Map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Bus Owner Dashboard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Bus Operator Dashboard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Earning Analysis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General Pages (Home…)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Payment Gateway 	</a:t>
              </a:r>
              <a:r>
                <a:rPr lang="en-US" sz="1600" dirty="0">
                  <a:sym typeface="Wingdings" panose="05000000000000000000" pitchFamily="2" charset="2"/>
                </a:rPr>
                <a:t> 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QR Scanner	</a:t>
              </a:r>
              <a:r>
                <a:rPr lang="en-US" sz="1600" dirty="0">
                  <a:sym typeface="Wingdings" panose="05000000000000000000" pitchFamily="2" charset="2"/>
                </a:rPr>
                <a:t> </a:t>
              </a:r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Testing And Debugging 	</a:t>
              </a:r>
              <a:r>
                <a:rPr lang="en-US" sz="1600" dirty="0">
                  <a:sym typeface="Wingdings" panose="05000000000000000000" pitchFamily="2" charset="2"/>
                </a:rPr>
                <a:t></a:t>
              </a:r>
              <a:endParaRPr lang="en-US" sz="16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2228D0-81EA-D763-48C5-155A0DDC23A4}"/>
              </a:ext>
            </a:extLst>
          </p:cNvPr>
          <p:cNvGrpSpPr/>
          <p:nvPr/>
        </p:nvGrpSpPr>
        <p:grpSpPr>
          <a:xfrm>
            <a:off x="6224299" y="1577085"/>
            <a:ext cx="2727254" cy="4584804"/>
            <a:chOff x="3222571" y="1891410"/>
            <a:chExt cx="2727254" cy="458480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FB966F3-1EBF-D36A-D4AD-42A1B7B1283F}"/>
                </a:ext>
              </a:extLst>
            </p:cNvPr>
            <p:cNvSpPr/>
            <p:nvPr/>
          </p:nvSpPr>
          <p:spPr>
            <a:xfrm>
              <a:off x="3222571" y="1891410"/>
              <a:ext cx="2727254" cy="4584804"/>
            </a:xfrm>
            <a:prstGeom prst="roundRect">
              <a:avLst>
                <a:gd name="adj" fmla="val 9754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0F7E47-A13B-C189-0362-F7DB8EFE64CC}"/>
                </a:ext>
              </a:extLst>
            </p:cNvPr>
            <p:cNvSpPr txBox="1"/>
            <p:nvPr/>
          </p:nvSpPr>
          <p:spPr>
            <a:xfrm>
              <a:off x="3412694" y="1951672"/>
              <a:ext cx="2372406" cy="11541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E/20/133 </a:t>
              </a: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 err="1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Haththella</a:t>
              </a: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 </a:t>
              </a: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H.A.D.T.N.</a:t>
              </a:r>
              <a:endParaRPr lang="en-US" dirty="0">
                <a:effectLst/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Bahnschrift" panose="020B0502040204020203" pitchFamily="34" charset="0"/>
                </a:rPr>
                <a:t>(Backend)</a:t>
              </a:r>
              <a:endParaRPr lang="en-US" sz="1500" dirty="0">
                <a:effectLst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0E380C-3603-F5AE-7358-C62632349EC7}"/>
                </a:ext>
              </a:extLst>
            </p:cNvPr>
            <p:cNvSpPr txBox="1"/>
            <p:nvPr/>
          </p:nvSpPr>
          <p:spPr>
            <a:xfrm>
              <a:off x="3311977" y="3166096"/>
              <a:ext cx="2573255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460625" algn="r"/>
                </a:tabLst>
              </a:pPr>
              <a:r>
                <a:rPr lang="en-US" sz="1600" dirty="0"/>
                <a:t>Authentication  	</a:t>
              </a:r>
              <a:r>
                <a:rPr lang="en-US" sz="1600" dirty="0">
                  <a:sym typeface="Wingdings" panose="05000000000000000000" pitchFamily="2" charset="2"/>
                </a:rPr>
                <a:t></a:t>
              </a:r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User Logs	</a:t>
              </a:r>
              <a:r>
                <a:rPr lang="en-US" sz="1600" dirty="0">
                  <a:sym typeface="Wingdings" panose="05000000000000000000" pitchFamily="2" charset="2"/>
                </a:rPr>
                <a:t>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User Management	</a:t>
              </a:r>
              <a:r>
                <a:rPr lang="en-US" sz="1600" dirty="0">
                  <a:sym typeface="Wingdings" panose="05000000000000000000" pitchFamily="2" charset="2"/>
                </a:rPr>
                <a:t>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Ticket Booking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Ticket Cancelling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Live Location Tracking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Schedule Fetching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Transaction Management 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Payment Gateway	</a:t>
              </a:r>
              <a:r>
                <a:rPr lang="en-US" sz="1600" dirty="0">
                  <a:sym typeface="Wingdings" panose="05000000000000000000" pitchFamily="2" charset="2"/>
                </a:rPr>
                <a:t> 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Bus owner dashboard	</a:t>
              </a:r>
              <a:r>
                <a:rPr lang="en-US" sz="1600" dirty="0">
                  <a:sym typeface="Wingdings" panose="05000000000000000000" pitchFamily="2" charset="2"/>
                </a:rPr>
                <a:t> 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>
                  <a:sym typeface="Wingdings" panose="05000000000000000000" pitchFamily="2" charset="2"/>
                </a:rPr>
                <a:t>Deployment	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Testing and debugging 	</a:t>
              </a:r>
              <a:r>
                <a:rPr lang="en-US" sz="1600" dirty="0">
                  <a:sym typeface="Wingdings" panose="05000000000000000000" pitchFamily="2" charset="2"/>
                </a:rPr>
                <a:t></a:t>
              </a:r>
              <a:endParaRPr lang="en-US" sz="16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1714BE-83B0-F0B5-893C-16B459FBDBB1}"/>
              </a:ext>
            </a:extLst>
          </p:cNvPr>
          <p:cNvGrpSpPr/>
          <p:nvPr/>
        </p:nvGrpSpPr>
        <p:grpSpPr>
          <a:xfrm>
            <a:off x="9208150" y="1577085"/>
            <a:ext cx="2727254" cy="4584804"/>
            <a:chOff x="3222571" y="1891410"/>
            <a:chExt cx="2727254" cy="458480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F0B377B-4230-C207-1527-D53C6CBD6550}"/>
                </a:ext>
              </a:extLst>
            </p:cNvPr>
            <p:cNvSpPr/>
            <p:nvPr/>
          </p:nvSpPr>
          <p:spPr>
            <a:xfrm>
              <a:off x="3222571" y="1891410"/>
              <a:ext cx="2727254" cy="4584804"/>
            </a:xfrm>
            <a:prstGeom prst="roundRect">
              <a:avLst>
                <a:gd name="adj" fmla="val 9754"/>
              </a:avLst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4E90D6-228B-4572-01C6-AD80DBCA4D64}"/>
                </a:ext>
              </a:extLst>
            </p:cNvPr>
            <p:cNvSpPr txBox="1"/>
            <p:nvPr/>
          </p:nvSpPr>
          <p:spPr>
            <a:xfrm>
              <a:off x="3520531" y="1951672"/>
              <a:ext cx="2156733" cy="877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E/20/157</a:t>
              </a:r>
              <a:endParaRPr lang="en-US" dirty="0">
                <a:effectLst/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800" kern="1200" dirty="0">
                  <a:solidFill>
                    <a:srgbClr val="000000"/>
                  </a:solidFill>
                  <a:effectLst/>
                  <a:latin typeface="Bahnschrift" panose="020B0502040204020203" pitchFamily="34" charset="0"/>
                  <a:ea typeface="+mn-ea"/>
                  <a:cs typeface="+mn-cs"/>
                </a:rPr>
                <a:t>Janakantha S.M.B.G.</a:t>
              </a:r>
              <a:endParaRPr lang="en-US" dirty="0">
                <a:effectLst/>
              </a:endParaRPr>
            </a:p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Bahnschrift" panose="020B0502040204020203" pitchFamily="34" charset="0"/>
                </a:rPr>
                <a:t>(Client Site – Web App)</a:t>
              </a:r>
              <a:endParaRPr lang="en-US" sz="1500" dirty="0">
                <a:effectLst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878246-C548-55E0-A982-9A90EDFAE751}"/>
                </a:ext>
              </a:extLst>
            </p:cNvPr>
            <p:cNvSpPr txBox="1"/>
            <p:nvPr/>
          </p:nvSpPr>
          <p:spPr>
            <a:xfrm>
              <a:off x="3311977" y="3166096"/>
              <a:ext cx="2573255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460625" algn="r"/>
                </a:tabLst>
              </a:pPr>
              <a:r>
                <a:rPr lang="en-US" sz="1600" dirty="0"/>
                <a:t>Login / Signup 	</a:t>
              </a:r>
              <a:r>
                <a:rPr lang="en-US" sz="1600" dirty="0">
                  <a:sym typeface="Wingdings" panose="05000000000000000000" pitchFamily="2" charset="2"/>
                </a:rPr>
                <a:t>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User Dashboard	</a:t>
              </a:r>
              <a:r>
                <a:rPr lang="en-US" sz="1600" dirty="0">
                  <a:sym typeface="Wingdings" panose="05000000000000000000" pitchFamily="2" charset="2"/>
                </a:rPr>
                <a:t>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Ticket Booking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Ticket Cancelling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Live Location Tracking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Google Map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Payment Gateway 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Bus Owner Dashboard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Earning Analysis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General Pages (Home…)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Adding Animations	</a:t>
              </a:r>
              <a:r>
                <a:rPr lang="en-US" sz="1600" dirty="0">
                  <a:sym typeface="Wingdings" panose="05000000000000000000" pitchFamily="2" charset="2"/>
                </a:rPr>
                <a:t> </a:t>
              </a:r>
            </a:p>
            <a:p>
              <a:pPr>
                <a:tabLst>
                  <a:tab pos="2460625" algn="r"/>
                </a:tabLst>
              </a:pPr>
              <a:r>
                <a:rPr lang="en-US" sz="1600" dirty="0">
                  <a:sym typeface="Wingdings" panose="05000000000000000000" pitchFamily="2" charset="2"/>
                </a:rPr>
                <a:t>Deployment 	 </a:t>
              </a:r>
              <a:endParaRPr lang="en-US" sz="1600" dirty="0"/>
            </a:p>
            <a:p>
              <a:pPr>
                <a:tabLst>
                  <a:tab pos="2460625" algn="r"/>
                </a:tabLst>
              </a:pPr>
              <a:r>
                <a:rPr lang="en-US" sz="1600" dirty="0"/>
                <a:t>Testing And Debugging 	</a:t>
              </a:r>
              <a:r>
                <a:rPr lang="en-US" sz="1600" dirty="0">
                  <a:sym typeface="Wingdings" panose="05000000000000000000" pitchFamily="2" charset="2"/>
                </a:rPr>
                <a:t>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068856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FD91A10-D233-4562-02DE-59356CD260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AE6867-0361-F83A-1BEC-F05BA355059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AA1B1E4F-85EB-F154-9D16-A1E156D36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9B08618-FD5D-3655-2F95-FA92E7D0D4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51DA368-E79A-FBB5-4988-7E132C60556E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F70F4D-5816-27CF-7DE0-8B4DC41C3B48}"/>
              </a:ext>
            </a:extLst>
          </p:cNvPr>
          <p:cNvGrpSpPr/>
          <p:nvPr/>
        </p:nvGrpSpPr>
        <p:grpSpPr>
          <a:xfrm>
            <a:off x="295275" y="1565331"/>
            <a:ext cx="7692324" cy="3737939"/>
            <a:chOff x="270576" y="1565331"/>
            <a:chExt cx="7692324" cy="3737939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C3AD0D9-4BCA-B4D3-431B-D539A29A7F06}"/>
                </a:ext>
              </a:extLst>
            </p:cNvPr>
            <p:cNvSpPr/>
            <p:nvPr/>
          </p:nvSpPr>
          <p:spPr>
            <a:xfrm>
              <a:off x="270576" y="1565331"/>
              <a:ext cx="7692324" cy="3737939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012FB0-B23B-F1BF-ACEB-EF8459EF7742}"/>
                </a:ext>
              </a:extLst>
            </p:cNvPr>
            <p:cNvSpPr txBox="1"/>
            <p:nvPr/>
          </p:nvSpPr>
          <p:spPr>
            <a:xfrm>
              <a:off x="654608" y="1910806"/>
              <a:ext cx="692426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Q&amp;A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8422-BD7D-FC88-4E20-3D94E5C923A0}"/>
              </a:ext>
            </a:extLst>
          </p:cNvPr>
          <p:cNvSpPr/>
          <p:nvPr/>
        </p:nvSpPr>
        <p:spPr>
          <a:xfrm>
            <a:off x="13411200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047A15-9DC7-434D-7740-91F20228DE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4355598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ket 3">
            <a:extLst>
              <a:ext uri="{FF2B5EF4-FFF2-40B4-BE49-F238E27FC236}">
                <a16:creationId xmlns:a16="http://schemas.microsoft.com/office/drawing/2014/main" id="{EFC1470F-7EF0-0A57-077E-ACE1FCFFD7A7}"/>
              </a:ext>
            </a:extLst>
          </p:cNvPr>
          <p:cNvSpPr/>
          <p:nvPr/>
        </p:nvSpPr>
        <p:spPr>
          <a:xfrm>
            <a:off x="16464546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D182225F-BAB2-071C-2D4E-E6F084BB5524}"/>
              </a:ext>
            </a:extLst>
          </p:cNvPr>
          <p:cNvSpPr/>
          <p:nvPr/>
        </p:nvSpPr>
        <p:spPr>
          <a:xfrm flipH="1">
            <a:off x="18399567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9DBC28-34BB-7881-4A10-6C2E8F192D8B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20338459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2BC4391-340D-4E33-8F6F-CDF1F57D1D05}"/>
              </a:ext>
            </a:extLst>
          </p:cNvPr>
          <p:cNvSpPr/>
          <p:nvPr/>
        </p:nvSpPr>
        <p:spPr>
          <a:xfrm>
            <a:off x="15261530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22D9D6-3346-B9DE-2D47-62C9D2CF5EAA}"/>
              </a:ext>
            </a:extLst>
          </p:cNvPr>
          <p:cNvSpPr/>
          <p:nvPr/>
        </p:nvSpPr>
        <p:spPr>
          <a:xfrm>
            <a:off x="17416844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2102F8-1B09-F4A6-87BC-A0FB1A1A8A10}"/>
              </a:ext>
            </a:extLst>
          </p:cNvPr>
          <p:cNvSpPr/>
          <p:nvPr/>
        </p:nvSpPr>
        <p:spPr>
          <a:xfrm>
            <a:off x="17413415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D7441C-4213-DA8B-8A9A-873828B9B105}"/>
              </a:ext>
            </a:extLst>
          </p:cNvPr>
          <p:cNvSpPr/>
          <p:nvPr/>
        </p:nvSpPr>
        <p:spPr>
          <a:xfrm>
            <a:off x="21424858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0C3B6B-A53E-9E32-970E-7EBBCC25E50D}"/>
              </a:ext>
            </a:extLst>
          </p:cNvPr>
          <p:cNvSpPr/>
          <p:nvPr/>
        </p:nvSpPr>
        <p:spPr>
          <a:xfrm>
            <a:off x="2337737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58F45E-E060-87E6-046C-23833B04BFFF}"/>
              </a:ext>
            </a:extLst>
          </p:cNvPr>
          <p:cNvSpPr/>
          <p:nvPr/>
        </p:nvSpPr>
        <p:spPr>
          <a:xfrm>
            <a:off x="2537008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D4D41E-F422-F810-B635-DDFBBA022FAE}"/>
              </a:ext>
            </a:extLst>
          </p:cNvPr>
          <p:cNvGrpSpPr/>
          <p:nvPr/>
        </p:nvGrpSpPr>
        <p:grpSpPr>
          <a:xfrm>
            <a:off x="16379687" y="4377816"/>
            <a:ext cx="1999348" cy="815990"/>
            <a:chOff x="-174761" y="2669627"/>
            <a:chExt cx="2396140" cy="977932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6668ABE-B022-0AE7-6C90-B739E8FCB6C2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66E1EC4-6C78-9B29-271D-A1BB43B466A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139C9-70C2-3779-1FF8-4282DF924AE9}"/>
              </a:ext>
            </a:extLst>
          </p:cNvPr>
          <p:cNvGrpSpPr/>
          <p:nvPr/>
        </p:nvGrpSpPr>
        <p:grpSpPr>
          <a:xfrm>
            <a:off x="24462775" y="3975887"/>
            <a:ext cx="1999348" cy="815990"/>
            <a:chOff x="-174761" y="2669627"/>
            <a:chExt cx="2396140" cy="97793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AB0F4ACF-17EB-D7B3-E8AB-184DE26E2FE4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C64DC68-32AB-2953-9812-CE90EC64C54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5C599-725F-95EC-577A-4CF792A77044}"/>
              </a:ext>
            </a:extLst>
          </p:cNvPr>
          <p:cNvGrpSpPr/>
          <p:nvPr/>
        </p:nvGrpSpPr>
        <p:grpSpPr>
          <a:xfrm>
            <a:off x="22470065" y="2830375"/>
            <a:ext cx="1999348" cy="815990"/>
            <a:chOff x="-174761" y="2669627"/>
            <a:chExt cx="2396140" cy="977932"/>
          </a:xfrm>
        </p:grpSpPr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04AA56F-DFE1-C24C-DEEB-834A47D1F12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716D768-D5CC-98F8-0AE9-11C5131DE9F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FC214-C7D5-38F2-86A5-4E413CA568CF}"/>
              </a:ext>
            </a:extLst>
          </p:cNvPr>
          <p:cNvGrpSpPr/>
          <p:nvPr/>
        </p:nvGrpSpPr>
        <p:grpSpPr>
          <a:xfrm>
            <a:off x="20517548" y="3975887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9496A68-419E-3093-5D48-A3C66D6BAC8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A862AA3-0A43-8D01-D886-8B97B7BFCBD1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67ABA4-F590-398A-6761-5776AEBC6EE7}"/>
              </a:ext>
            </a:extLst>
          </p:cNvPr>
          <p:cNvGrpSpPr/>
          <p:nvPr/>
        </p:nvGrpSpPr>
        <p:grpSpPr>
          <a:xfrm>
            <a:off x="18418913" y="4377816"/>
            <a:ext cx="1999348" cy="815990"/>
            <a:chOff x="-174761" y="2669627"/>
            <a:chExt cx="2396140" cy="977932"/>
          </a:xfrm>
        </p:grpSpPr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814E4524-8F52-1F83-1233-F0E543496B1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645E8F-CD8F-061D-5CAD-1638078947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6D06DF-ABA1-5300-BF52-3AD4318D52D7}"/>
              </a:ext>
            </a:extLst>
          </p:cNvPr>
          <p:cNvGrpSpPr/>
          <p:nvPr/>
        </p:nvGrpSpPr>
        <p:grpSpPr>
          <a:xfrm>
            <a:off x="14400433" y="2868523"/>
            <a:ext cx="1999348" cy="815990"/>
            <a:chOff x="-174761" y="2669627"/>
            <a:chExt cx="2396140" cy="977932"/>
          </a:xfrm>
        </p:grpSpPr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B9AA05DB-C3A4-C404-EF32-196F84647D7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FD1B86-4492-4B3C-27F3-E737603298E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960DFE-3E42-0321-57B0-CD7657633791}"/>
              </a:ext>
            </a:extLst>
          </p:cNvPr>
          <p:cNvGrpSpPr/>
          <p:nvPr/>
        </p:nvGrpSpPr>
        <p:grpSpPr>
          <a:xfrm>
            <a:off x="16379687" y="2561751"/>
            <a:ext cx="1999348" cy="815990"/>
            <a:chOff x="-174761" y="2669627"/>
            <a:chExt cx="2396140" cy="977932"/>
          </a:xfrm>
        </p:grpSpPr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B8E246B3-3C8D-7EB7-A15B-798407B2B9C8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9BC6F85-3DA0-FEE2-6EF9-E49D4DEB1FE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332B16-B2FE-485A-C2DB-DA563A8DE12A}"/>
              </a:ext>
            </a:extLst>
          </p:cNvPr>
          <p:cNvGrpSpPr/>
          <p:nvPr/>
        </p:nvGrpSpPr>
        <p:grpSpPr>
          <a:xfrm>
            <a:off x="18418913" y="2561752"/>
            <a:ext cx="1999348" cy="815988"/>
            <a:chOff x="-174761" y="2669629"/>
            <a:chExt cx="2396140" cy="977930"/>
          </a:xfrm>
        </p:grpSpPr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95515646-C32B-11C4-7925-8E1E51F669D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3425ADF-19FE-8968-9D09-8CE977181CF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80827-4707-7D9B-61B5-15C3157060B8}"/>
              </a:ext>
            </a:extLst>
          </p:cNvPr>
          <p:cNvGrpSpPr/>
          <p:nvPr/>
        </p:nvGrpSpPr>
        <p:grpSpPr>
          <a:xfrm>
            <a:off x="14345800" y="3850064"/>
            <a:ext cx="2010072" cy="1165437"/>
            <a:chOff x="6096000" y="1041522"/>
            <a:chExt cx="2754422" cy="164606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35AC10-86D5-EC80-491B-55FDF6376834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7DA20D9-4FD8-1F02-63A0-EE34E5F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AF1263-A44B-96F0-0F3B-9D9B9A5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8827026-E3E8-9B23-95A4-DEC3405190D7}"/>
              </a:ext>
            </a:extLst>
          </p:cNvPr>
          <p:cNvSpPr/>
          <p:nvPr/>
        </p:nvSpPr>
        <p:spPr>
          <a:xfrm>
            <a:off x="19209547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C17E48-A3F5-94D9-62E0-D57A5F84D90C}"/>
              </a:ext>
            </a:extLst>
          </p:cNvPr>
          <p:cNvSpPr/>
          <p:nvPr/>
        </p:nvSpPr>
        <p:spPr>
          <a:xfrm>
            <a:off x="19222189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55C420-8F3C-A3F3-19B0-A181BEA39430}"/>
              </a:ext>
            </a:extLst>
          </p:cNvPr>
          <p:cNvGrpSpPr/>
          <p:nvPr/>
        </p:nvGrpSpPr>
        <p:grpSpPr>
          <a:xfrm>
            <a:off x="18147609" y="5360054"/>
            <a:ext cx="2694487" cy="1281981"/>
            <a:chOff x="2382355" y="5224467"/>
            <a:chExt cx="2694487" cy="128198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1688C0-15D7-D9BD-4839-D6F65A28F2BD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C329EE-C97E-F45E-D3EA-6313EBB491FA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883B9FC-7889-8594-EBBD-AEFE5042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2056FED-5AD6-FC6C-83E4-7173A792B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71B30E-E21B-468A-9F65-ACBD4108D808}"/>
              </a:ext>
            </a:extLst>
          </p:cNvPr>
          <p:cNvGrpSpPr/>
          <p:nvPr/>
        </p:nvGrpSpPr>
        <p:grpSpPr>
          <a:xfrm>
            <a:off x="22240077" y="4662706"/>
            <a:ext cx="2176129" cy="1281981"/>
            <a:chOff x="7354370" y="5004378"/>
            <a:chExt cx="2176129" cy="128198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BA518B-8E6B-5141-AE4C-3F1FCC60FA8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" descr="HelaPay Terms &amp; Conditions">
              <a:extLst>
                <a:ext uri="{FF2B5EF4-FFF2-40B4-BE49-F238E27FC236}">
                  <a16:creationId xmlns:a16="http://schemas.microsoft.com/office/drawing/2014/main" id="{0D4B0B3E-413F-39A5-2971-6C6FD56B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2EB9A5-DFB4-A700-CBED-A9C3044D3E7E}"/>
              </a:ext>
            </a:extLst>
          </p:cNvPr>
          <p:cNvGrpSpPr/>
          <p:nvPr/>
        </p:nvGrpSpPr>
        <p:grpSpPr>
          <a:xfrm>
            <a:off x="24777573" y="1841579"/>
            <a:ext cx="1554480" cy="1554480"/>
            <a:chOff x="7142291" y="479268"/>
            <a:chExt cx="1554480" cy="155448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966A2A2-136B-D8C4-EE33-8EC7A174629C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F361442-7E73-AFF9-D1CF-4305355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D75653-7775-7D24-5F2F-F2833C4E6D70}"/>
              </a:ext>
            </a:extLst>
          </p:cNvPr>
          <p:cNvGrpSpPr/>
          <p:nvPr/>
        </p:nvGrpSpPr>
        <p:grpSpPr>
          <a:xfrm>
            <a:off x="16682021" y="1342456"/>
            <a:ext cx="2698566" cy="1195931"/>
            <a:chOff x="2321466" y="1342456"/>
            <a:chExt cx="2698566" cy="119593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939DE-8BD6-B3F4-A44D-51B7B3C5FA87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5B18BAF-A075-248D-75C0-F4B8B7EF40E3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90B8BA3-EF00-70AD-C48D-C8E79815B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56" name="Picture 2" descr="Node.js - Wikipedia">
              <a:extLst>
                <a:ext uri="{FF2B5EF4-FFF2-40B4-BE49-F238E27FC236}">
                  <a16:creationId xmlns:a16="http://schemas.microsoft.com/office/drawing/2014/main" id="{E55F3353-37BF-F5DD-F75B-A291848E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C065FAD5-0FAE-736E-F507-313DF8ADEE8C}"/>
              </a:ext>
            </a:extLst>
          </p:cNvPr>
          <p:cNvSpPr/>
          <p:nvPr/>
        </p:nvSpPr>
        <p:spPr>
          <a:xfrm>
            <a:off x="15158774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C88BA513-15ED-7EB0-45F4-E9C18685253E}"/>
              </a:ext>
            </a:extLst>
          </p:cNvPr>
          <p:cNvSpPr/>
          <p:nvPr/>
        </p:nvSpPr>
        <p:spPr>
          <a:xfrm>
            <a:off x="17311229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BDB2186E-A89E-8E29-BC9C-6F128EC7D7B8}"/>
              </a:ext>
            </a:extLst>
          </p:cNvPr>
          <p:cNvSpPr/>
          <p:nvPr/>
        </p:nvSpPr>
        <p:spPr>
          <a:xfrm>
            <a:off x="17311229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19B910F6-11DD-FA8D-F4E1-F238E4630CB7}"/>
              </a:ext>
            </a:extLst>
          </p:cNvPr>
          <p:cNvSpPr/>
          <p:nvPr/>
        </p:nvSpPr>
        <p:spPr>
          <a:xfrm>
            <a:off x="19104580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1" grpId="0" animBg="1"/>
      <p:bldP spid="42" grpId="0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B000CC2-3C31-BE46-DC89-58BC0CC7C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1867" b="11145"/>
          <a:stretch/>
        </p:blipFill>
        <p:spPr>
          <a:xfrm>
            <a:off x="0" y="-83"/>
            <a:ext cx="12192000" cy="6858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9221895" cy="1127760"/>
            <a:chOff x="-706544" y="0"/>
            <a:chExt cx="922189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9221895" cy="1127760"/>
              <a:chOff x="-706544" y="0"/>
              <a:chExt cx="922189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922189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725389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CORE FUNCTIONALITIES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1B817E-7BEA-AAF6-2D1F-DDCBF7264A39}"/>
              </a:ext>
            </a:extLst>
          </p:cNvPr>
          <p:cNvSpPr/>
          <p:nvPr/>
        </p:nvSpPr>
        <p:spPr>
          <a:xfrm>
            <a:off x="878577" y="1282365"/>
            <a:ext cx="10492799" cy="5390034"/>
          </a:xfrm>
          <a:prstGeom prst="roundRect">
            <a:avLst>
              <a:gd name="adj" fmla="val 4375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4358DD-DF05-F7CE-B949-B675CCF5C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60" y="1442089"/>
            <a:ext cx="1033365" cy="749387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DCE854E-9998-D450-7BE7-4B278E2C8F13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 flipV="1">
            <a:off x="2496253" y="1847873"/>
            <a:ext cx="3171527" cy="692538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1EFCC75-C68F-DB22-E455-AA5E4231A0A5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6630997" y="1848326"/>
            <a:ext cx="3122239" cy="692085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22CD41-BA87-FECC-3D4A-4220FC490926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6124744" y="2191476"/>
            <a:ext cx="233" cy="3489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D635227-E418-84C7-2FB4-9EA44E971FDF}"/>
              </a:ext>
            </a:extLst>
          </p:cNvPr>
          <p:cNvGrpSpPr/>
          <p:nvPr/>
        </p:nvGrpSpPr>
        <p:grpSpPr>
          <a:xfrm>
            <a:off x="1060804" y="2540411"/>
            <a:ext cx="2870896" cy="3978006"/>
            <a:chOff x="1127479" y="2540411"/>
            <a:chExt cx="2870896" cy="39780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D4DEE92-1397-63D7-EEDE-9792E1E848D0}"/>
                </a:ext>
              </a:extLst>
            </p:cNvPr>
            <p:cNvGrpSpPr/>
            <p:nvPr/>
          </p:nvGrpSpPr>
          <p:grpSpPr>
            <a:xfrm>
              <a:off x="1127479" y="2540411"/>
              <a:ext cx="2870896" cy="3978006"/>
              <a:chOff x="1201484" y="2684612"/>
              <a:chExt cx="2870896" cy="3978006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7047D01-4A8A-D0AD-E324-4367A6822F5C}"/>
                  </a:ext>
                </a:extLst>
              </p:cNvPr>
              <p:cNvSpPr/>
              <p:nvPr/>
            </p:nvSpPr>
            <p:spPr>
              <a:xfrm>
                <a:off x="1201484" y="2684612"/>
                <a:ext cx="2870896" cy="3978006"/>
              </a:xfrm>
              <a:prstGeom prst="roundRect">
                <a:avLst>
                  <a:gd name="adj" fmla="val 8156"/>
                </a:avLst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2E964D-BB4C-DEA3-D3C6-A52CEC24B9E2}"/>
                  </a:ext>
                </a:extLst>
              </p:cNvPr>
              <p:cNvSpPr txBox="1"/>
              <p:nvPr/>
            </p:nvSpPr>
            <p:spPr>
              <a:xfrm>
                <a:off x="1270939" y="3876599"/>
                <a:ext cx="2731986" cy="2786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Login / Signup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Ticket Booking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Ticket Cancelling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Reload Account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Realtime Bus Tracking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Earnings Analysis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Schedule Management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811A6C-8462-1FE5-51E4-A9F8E3D62F72}"/>
                </a:ext>
              </a:extLst>
            </p:cNvPr>
            <p:cNvGrpSpPr/>
            <p:nvPr/>
          </p:nvGrpSpPr>
          <p:grpSpPr>
            <a:xfrm>
              <a:off x="1999047" y="2540411"/>
              <a:ext cx="1127760" cy="1321300"/>
              <a:chOff x="1564986" y="2540411"/>
              <a:chExt cx="1127760" cy="132130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2A05960-7F3E-7ADA-FCC3-7BCB313DC1DE}"/>
                  </a:ext>
                </a:extLst>
              </p:cNvPr>
              <p:cNvGrpSpPr/>
              <p:nvPr/>
            </p:nvGrpSpPr>
            <p:grpSpPr>
              <a:xfrm>
                <a:off x="1564986" y="2540411"/>
                <a:ext cx="1127760" cy="1127760"/>
                <a:chOff x="4116576" y="2112213"/>
                <a:chExt cx="1127760" cy="1127760"/>
              </a:xfrm>
              <a:solidFill>
                <a:schemeClr val="tx1"/>
              </a:solidFill>
            </p:grpSpPr>
            <p:pic>
              <p:nvPicPr>
                <p:cNvPr id="47" name="Graphic 46" descr="Monitor">
                  <a:extLst>
                    <a:ext uri="{FF2B5EF4-FFF2-40B4-BE49-F238E27FC236}">
                      <a16:creationId xmlns:a16="http://schemas.microsoft.com/office/drawing/2014/main" id="{0D036287-7F27-B5DD-3ECF-9199323ABE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6576" y="2112213"/>
                  <a:ext cx="1127760" cy="1127760"/>
                </a:xfrm>
                <a:prstGeom prst="rect">
                  <a:avLst/>
                </a:prstGeom>
              </p:spPr>
            </p:pic>
            <p:pic>
              <p:nvPicPr>
                <p:cNvPr id="49" name="Graphic 48" descr="Atom">
                  <a:extLst>
                    <a:ext uri="{FF2B5EF4-FFF2-40B4-BE49-F238E27FC236}">
                      <a16:creationId xmlns:a16="http://schemas.microsoft.com/office/drawing/2014/main" id="{194ECDE0-E1AE-0D1B-407E-FCB40E281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8427" y="2354522"/>
                  <a:ext cx="524058" cy="524058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7D994A-B6D8-0B16-49D5-5348E160B22A}"/>
                  </a:ext>
                </a:extLst>
              </p:cNvPr>
              <p:cNvSpPr txBox="1"/>
              <p:nvPr/>
            </p:nvSpPr>
            <p:spPr>
              <a:xfrm>
                <a:off x="1596605" y="3492379"/>
                <a:ext cx="1064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Web App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4EE1AFE-B590-91C4-C74A-5C764E42910E}"/>
              </a:ext>
            </a:extLst>
          </p:cNvPr>
          <p:cNvGrpSpPr/>
          <p:nvPr/>
        </p:nvGrpSpPr>
        <p:grpSpPr>
          <a:xfrm>
            <a:off x="8317788" y="2540411"/>
            <a:ext cx="2870896" cy="3978006"/>
            <a:chOff x="8317788" y="2540411"/>
            <a:chExt cx="2870896" cy="397800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B9750BA-EB5D-F7DF-7A5A-8D296959E144}"/>
                </a:ext>
              </a:extLst>
            </p:cNvPr>
            <p:cNvGrpSpPr/>
            <p:nvPr/>
          </p:nvGrpSpPr>
          <p:grpSpPr>
            <a:xfrm>
              <a:off x="8317788" y="2540411"/>
              <a:ext cx="2870896" cy="3978006"/>
              <a:chOff x="1201484" y="2684612"/>
              <a:chExt cx="2870896" cy="3978006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D1B6778B-AF0E-6174-1A46-355D8CB518AC}"/>
                  </a:ext>
                </a:extLst>
              </p:cNvPr>
              <p:cNvSpPr/>
              <p:nvPr/>
            </p:nvSpPr>
            <p:spPr>
              <a:xfrm>
                <a:off x="1201484" y="2684612"/>
                <a:ext cx="2870896" cy="3978006"/>
              </a:xfrm>
              <a:prstGeom prst="roundRect">
                <a:avLst>
                  <a:gd name="adj" fmla="val 8156"/>
                </a:avLst>
              </a:prstGeom>
              <a:solidFill>
                <a:schemeClr val="accent6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9455420-8EE8-3359-118F-D2BEEB525AB6}"/>
                  </a:ext>
                </a:extLst>
              </p:cNvPr>
              <p:cNvSpPr txBox="1"/>
              <p:nvPr/>
            </p:nvSpPr>
            <p:spPr>
              <a:xfrm>
                <a:off x="1270939" y="3876599"/>
                <a:ext cx="2731986" cy="2001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Login / Signup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Transaction Tracking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User Tracking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Schedule Management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Bus &amp; Bus Stop Tracking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95F341-3799-A6E4-9211-81E77778017D}"/>
                </a:ext>
              </a:extLst>
            </p:cNvPr>
            <p:cNvGrpSpPr/>
            <p:nvPr/>
          </p:nvGrpSpPr>
          <p:grpSpPr>
            <a:xfrm>
              <a:off x="9140536" y="2583591"/>
              <a:ext cx="1225400" cy="1214620"/>
              <a:chOff x="9314022" y="2647091"/>
              <a:chExt cx="1225400" cy="1214620"/>
            </a:xfrm>
          </p:grpSpPr>
          <p:pic>
            <p:nvPicPr>
              <p:cNvPr id="34" name="Graphic 33" descr="Programmer">
                <a:extLst>
                  <a:ext uri="{FF2B5EF4-FFF2-40B4-BE49-F238E27FC236}">
                    <a16:creationId xmlns:a16="http://schemas.microsoft.com/office/drawing/2014/main" id="{8F32E802-D7FF-6511-395A-A8696C8FF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69522" y="264709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84ED41-9F01-D4B4-508F-B3E39D28636D}"/>
                  </a:ext>
                </a:extLst>
              </p:cNvPr>
              <p:cNvSpPr txBox="1"/>
              <p:nvPr/>
            </p:nvSpPr>
            <p:spPr>
              <a:xfrm>
                <a:off x="9314022" y="3492379"/>
                <a:ext cx="1225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Admin Site</a:t>
                </a: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0E91674-C244-89DA-CA37-3464C0CB3E40}"/>
              </a:ext>
            </a:extLst>
          </p:cNvPr>
          <p:cNvGrpSpPr/>
          <p:nvPr/>
        </p:nvGrpSpPr>
        <p:grpSpPr>
          <a:xfrm>
            <a:off x="4689296" y="2540411"/>
            <a:ext cx="2870896" cy="3978006"/>
            <a:chOff x="4689528" y="2540411"/>
            <a:chExt cx="2870896" cy="397800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A3231E2-0EB1-DE11-B4F5-D38A25D3679B}"/>
                </a:ext>
              </a:extLst>
            </p:cNvPr>
            <p:cNvGrpSpPr/>
            <p:nvPr/>
          </p:nvGrpSpPr>
          <p:grpSpPr>
            <a:xfrm>
              <a:off x="4689528" y="2540411"/>
              <a:ext cx="2870896" cy="3978006"/>
              <a:chOff x="1201484" y="2684612"/>
              <a:chExt cx="2870896" cy="397800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A149079-11A4-93FC-9214-C01F613591A6}"/>
                  </a:ext>
                </a:extLst>
              </p:cNvPr>
              <p:cNvSpPr/>
              <p:nvPr/>
            </p:nvSpPr>
            <p:spPr>
              <a:xfrm>
                <a:off x="1201484" y="2684612"/>
                <a:ext cx="2870896" cy="3978006"/>
              </a:xfrm>
              <a:prstGeom prst="roundRect">
                <a:avLst>
                  <a:gd name="adj" fmla="val 8156"/>
                </a:avLst>
              </a:prstGeom>
              <a:solidFill>
                <a:schemeClr val="accent2">
                  <a:lumMod val="40000"/>
                  <a:lumOff val="6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53D58A5-6504-17E4-C902-2FFDF3382DA9}"/>
                  </a:ext>
                </a:extLst>
              </p:cNvPr>
              <p:cNvSpPr txBox="1"/>
              <p:nvPr/>
            </p:nvSpPr>
            <p:spPr>
              <a:xfrm>
                <a:off x="1270939" y="3876599"/>
                <a:ext cx="2731986" cy="2786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Login / Signup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Profile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Ticket Booking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Ticket Cancelling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Transactions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Realtime Bus Tracking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700" dirty="0">
                    <a:latin typeface="Bahnschrift" panose="020B0502040204020203" pitchFamily="34" charset="0"/>
                    <a:cs typeface="Arial" panose="020B0604020202020204" pitchFamily="34" charset="0"/>
                  </a:rPr>
                  <a:t>Analytics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88C98BF-4755-8D15-ECF0-80520C9907A5}"/>
                </a:ext>
              </a:extLst>
            </p:cNvPr>
            <p:cNvGrpSpPr/>
            <p:nvPr/>
          </p:nvGrpSpPr>
          <p:grpSpPr>
            <a:xfrm>
              <a:off x="5474798" y="2678386"/>
              <a:ext cx="1300356" cy="1082360"/>
              <a:chOff x="5455224" y="2731726"/>
              <a:chExt cx="1300356" cy="108236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57E1CDA-2E33-DB72-39A7-991C53936A63}"/>
                  </a:ext>
                </a:extLst>
              </p:cNvPr>
              <p:cNvGrpSpPr/>
              <p:nvPr/>
            </p:nvGrpSpPr>
            <p:grpSpPr>
              <a:xfrm>
                <a:off x="5714877" y="2731726"/>
                <a:ext cx="782139" cy="782139"/>
                <a:chOff x="2440741" y="4751480"/>
                <a:chExt cx="782139" cy="782139"/>
              </a:xfrm>
              <a:solidFill>
                <a:schemeClr val="tx1"/>
              </a:solidFill>
            </p:grpSpPr>
            <p:pic>
              <p:nvPicPr>
                <p:cNvPr id="32" name="Graphic 31" descr="Smart Phone">
                  <a:extLst>
                    <a:ext uri="{FF2B5EF4-FFF2-40B4-BE49-F238E27FC236}">
                      <a16:creationId xmlns:a16="http://schemas.microsoft.com/office/drawing/2014/main" id="{4EA9072C-9321-8FC9-814E-3C18788C35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0741" y="4751480"/>
                  <a:ext cx="782139" cy="782139"/>
                </a:xfrm>
                <a:prstGeom prst="rect">
                  <a:avLst/>
                </a:prstGeom>
              </p:spPr>
            </p:pic>
            <p:pic>
              <p:nvPicPr>
                <p:cNvPr id="51" name="Graphic 50" descr="Atom">
                  <a:extLst>
                    <a:ext uri="{FF2B5EF4-FFF2-40B4-BE49-F238E27FC236}">
                      <a16:creationId xmlns:a16="http://schemas.microsoft.com/office/drawing/2014/main" id="{EA6EAC19-D834-97E3-01D3-8F9583272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7446" y="4960225"/>
                  <a:ext cx="327640" cy="327640"/>
                </a:xfrm>
                <a:prstGeom prst="rect">
                  <a:avLst/>
                </a:prstGeom>
              </p:spPr>
            </p:pic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5E0CAF-D1C2-5C76-32A0-06B2B3CB5F51}"/>
                  </a:ext>
                </a:extLst>
              </p:cNvPr>
              <p:cNvSpPr txBox="1"/>
              <p:nvPr/>
            </p:nvSpPr>
            <p:spPr>
              <a:xfrm>
                <a:off x="5455224" y="3444754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Mobile App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2662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A54AC34-E8AC-4952-6DF0-F7D91D0F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604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8469419" cy="1127760"/>
            <a:chOff x="-706545" y="0"/>
            <a:chExt cx="8469419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8469419" cy="1127760"/>
              <a:chOff x="-706545" y="0"/>
              <a:chExt cx="8469419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8469419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643474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CODE &amp; VALIDATIONS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95803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ED84B1F-A51F-86B4-9CCC-773A8A84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9355245" cy="1127760"/>
            <a:chOff x="-706545" y="0"/>
            <a:chExt cx="935524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9355245" cy="1127760"/>
              <a:chOff x="-706545" y="0"/>
              <a:chExt cx="935524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9355245" cy="1127760"/>
              </a:xfrm>
              <a:prstGeom prst="round2DiagRect">
                <a:avLst>
                  <a:gd name="adj1" fmla="val 17479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738724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CODE &amp; DOCUMENTAION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60099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44355A-193B-3574-A06C-AFBA7BE93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451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8742335" cy="1127760"/>
            <a:chOff x="-706545" y="0"/>
            <a:chExt cx="874233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8742335" cy="1127760"/>
              <a:chOff x="-706545" y="0"/>
              <a:chExt cx="874233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8742335" cy="1127760"/>
              </a:xfrm>
              <a:prstGeom prst="round2DiagRect">
                <a:avLst>
                  <a:gd name="adj1" fmla="val 21983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677433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&amp; BUG FIXING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C0DAF89-CB10-304E-F6CC-77EF7207D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175" y="5883417"/>
            <a:ext cx="2400300" cy="647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CF6A2E-ADF5-3661-6881-5AE77E35F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7637" y="5926280"/>
            <a:ext cx="2752725" cy="56197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77878C-2589-F1F9-8AD6-4CD5E1AC0561}"/>
              </a:ext>
            </a:extLst>
          </p:cNvPr>
          <p:cNvCxnSpPr>
            <a:cxnSpLocks/>
          </p:cNvCxnSpPr>
          <p:nvPr/>
        </p:nvCxnSpPr>
        <p:spPr>
          <a:xfrm>
            <a:off x="5090319" y="6207267"/>
            <a:ext cx="237490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738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32059B-F696-B300-AE4B-8C8664CA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3069"/>
            <a:ext cx="12212183" cy="66149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8742335" cy="1127760"/>
            <a:chOff x="-706545" y="0"/>
            <a:chExt cx="874233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8742335" cy="1127760"/>
              <a:chOff x="-706545" y="0"/>
              <a:chExt cx="874233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8742335" cy="1127760"/>
              </a:xfrm>
              <a:prstGeom prst="round2DiagRect">
                <a:avLst>
                  <a:gd name="adj1" fmla="val 21983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677433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&amp; BUG FIXING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38E4CB-FCB5-7DE2-3096-599F22302071}"/>
              </a:ext>
            </a:extLst>
          </p:cNvPr>
          <p:cNvGrpSpPr/>
          <p:nvPr/>
        </p:nvGrpSpPr>
        <p:grpSpPr>
          <a:xfrm>
            <a:off x="7969563" y="5300708"/>
            <a:ext cx="4600547" cy="1893798"/>
            <a:chOff x="7865387" y="5289133"/>
            <a:chExt cx="4600547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F40B60-5EC8-E95F-412C-A0445931A794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FC8257-0138-13DA-81A7-303DE144E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E1AFB6F-299C-DD80-DB1F-4D735843C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A945665-FA4D-7C20-5F5F-92ED53300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8A8025F-C32C-9CAD-5A13-8E8B559590FB}"/>
              </a:ext>
            </a:extLst>
          </p:cNvPr>
          <p:cNvGrpSpPr/>
          <p:nvPr/>
        </p:nvGrpSpPr>
        <p:grpSpPr>
          <a:xfrm>
            <a:off x="13554476" y="5304392"/>
            <a:ext cx="4163442" cy="1893798"/>
            <a:chOff x="8225204" y="5418692"/>
            <a:chExt cx="4163442" cy="18937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D90A86-22EE-F6D4-E4A7-4D917F364F20}"/>
                </a:ext>
              </a:extLst>
            </p:cNvPr>
            <p:cNvGrpSpPr/>
            <p:nvPr/>
          </p:nvGrpSpPr>
          <p:grpSpPr>
            <a:xfrm>
              <a:off x="8225204" y="5418692"/>
              <a:ext cx="4163442" cy="1893798"/>
              <a:chOff x="8225204" y="5300708"/>
              <a:chExt cx="4163442" cy="1893798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2213497E-1ADA-3B63-3723-45D32B95D7FB}"/>
                  </a:ext>
                </a:extLst>
              </p:cNvPr>
              <p:cNvSpPr/>
              <p:nvPr/>
            </p:nvSpPr>
            <p:spPr>
              <a:xfrm>
                <a:off x="8225204" y="5300708"/>
                <a:ext cx="4163442" cy="1893798"/>
              </a:xfrm>
              <a:prstGeom prst="roundRect">
                <a:avLst>
                  <a:gd name="adj" fmla="val 7229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8C7AF82-B521-BDC4-50DF-56E93BEEFD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35" t="25397" r="2812" b="24656"/>
              <a:stretch/>
            </p:blipFill>
            <p:spPr>
              <a:xfrm>
                <a:off x="10905455" y="5323865"/>
                <a:ext cx="1305436" cy="1170528"/>
              </a:xfrm>
              <a:prstGeom prst="rect">
                <a:avLst/>
              </a:prstGeom>
            </p:spPr>
          </p:pic>
          <p:pic>
            <p:nvPicPr>
              <p:cNvPr id="23" name="Picture 2" descr="Node.js - Wikipedia">
                <a:extLst>
                  <a:ext uri="{FF2B5EF4-FFF2-40B4-BE49-F238E27FC236}">
                    <a16:creationId xmlns:a16="http://schemas.microsoft.com/office/drawing/2014/main" id="{F8676C2D-264C-A46D-FE30-A045A3EB19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245" y="5444403"/>
                <a:ext cx="1913759" cy="1170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1A52A3-DB48-EF07-E3B9-C31A231C1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50394" y="6076139"/>
              <a:ext cx="754612" cy="754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86298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6428F45-7DAB-2C7A-48DE-781679AF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1F67A-C021-370D-514E-6A08A371ADAD}"/>
              </a:ext>
            </a:extLst>
          </p:cNvPr>
          <p:cNvGrpSpPr/>
          <p:nvPr/>
        </p:nvGrpSpPr>
        <p:grpSpPr>
          <a:xfrm>
            <a:off x="7969563" y="7914058"/>
            <a:ext cx="4600547" cy="1893798"/>
            <a:chOff x="7865387" y="5289133"/>
            <a:chExt cx="4600547" cy="189379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EA328D5-B158-4AAF-D0A7-B1ECA2DC89DB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DC35FE-74BE-DCD1-B98F-1879F505412D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D0A4B2-AECD-F1A4-6FB0-FDB457866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E2FC52E-CFC1-1A2C-0255-AD77BDD3D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6292208-A559-81A6-8E8B-BE488398B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8E6104-D7AB-1D07-185F-CBB37B15FC69}"/>
              </a:ext>
            </a:extLst>
          </p:cNvPr>
          <p:cNvGrpSpPr/>
          <p:nvPr/>
        </p:nvGrpSpPr>
        <p:grpSpPr>
          <a:xfrm>
            <a:off x="-706545" y="0"/>
            <a:ext cx="8742335" cy="1127760"/>
            <a:chOff x="-706545" y="0"/>
            <a:chExt cx="8742335" cy="11277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6CA004-1ACF-60ED-65B4-64A9BEE76B1E}"/>
                </a:ext>
              </a:extLst>
            </p:cNvPr>
            <p:cNvGrpSpPr/>
            <p:nvPr/>
          </p:nvGrpSpPr>
          <p:grpSpPr>
            <a:xfrm>
              <a:off x="-706545" y="0"/>
              <a:ext cx="8742335" cy="1127760"/>
              <a:chOff x="-706545" y="0"/>
              <a:chExt cx="8742335" cy="1127760"/>
            </a:xfrm>
          </p:grpSpPr>
          <p:sp>
            <p:nvSpPr>
              <p:cNvPr id="14" name="Rectangle: Diagonal Corners Rounded 13">
                <a:extLst>
                  <a:ext uri="{FF2B5EF4-FFF2-40B4-BE49-F238E27FC236}">
                    <a16:creationId xmlns:a16="http://schemas.microsoft.com/office/drawing/2014/main" id="{9569C4AA-599C-200B-FFDD-1396321332DE}"/>
                  </a:ext>
                </a:extLst>
              </p:cNvPr>
              <p:cNvSpPr/>
              <p:nvPr/>
            </p:nvSpPr>
            <p:spPr>
              <a:xfrm>
                <a:off x="-706545" y="0"/>
                <a:ext cx="8742335" cy="1127760"/>
              </a:xfrm>
              <a:prstGeom prst="round2DiagRect">
                <a:avLst>
                  <a:gd name="adj1" fmla="val 21983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B6C60E-86E0-DC74-2A97-0E7410D1670F}"/>
                  </a:ext>
                </a:extLst>
              </p:cNvPr>
              <p:cNvSpPr txBox="1"/>
              <p:nvPr/>
            </p:nvSpPr>
            <p:spPr>
              <a:xfrm>
                <a:off x="1261460" y="95388"/>
                <a:ext cx="677433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&amp; BUG FIXING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AEF960-3FC6-A3BC-D8A0-9998EF0DB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43133D-D6CD-AB5F-17B5-EFF17C4F0930}"/>
              </a:ext>
            </a:extLst>
          </p:cNvPr>
          <p:cNvGrpSpPr/>
          <p:nvPr/>
        </p:nvGrpSpPr>
        <p:grpSpPr>
          <a:xfrm>
            <a:off x="8225204" y="5418692"/>
            <a:ext cx="4163442" cy="1893798"/>
            <a:chOff x="8225204" y="5418692"/>
            <a:chExt cx="4163442" cy="18937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AE1E16-3943-DFB5-B01C-5D4F4986082F}"/>
                </a:ext>
              </a:extLst>
            </p:cNvPr>
            <p:cNvGrpSpPr/>
            <p:nvPr/>
          </p:nvGrpSpPr>
          <p:grpSpPr>
            <a:xfrm>
              <a:off x="8225204" y="5418692"/>
              <a:ext cx="4163442" cy="1893798"/>
              <a:chOff x="8225204" y="5300708"/>
              <a:chExt cx="4163442" cy="1893798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DD48159-AA50-AD8B-018D-1C7EB0C7FEB9}"/>
                  </a:ext>
                </a:extLst>
              </p:cNvPr>
              <p:cNvSpPr/>
              <p:nvPr/>
            </p:nvSpPr>
            <p:spPr>
              <a:xfrm>
                <a:off x="8225204" y="5300708"/>
                <a:ext cx="4163442" cy="1893798"/>
              </a:xfrm>
              <a:prstGeom prst="roundRect">
                <a:avLst>
                  <a:gd name="adj" fmla="val 7229"/>
                </a:avLst>
              </a:prstGeom>
              <a:solidFill>
                <a:schemeClr val="bg1">
                  <a:alpha val="6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FEAFD77-4D4B-D9F5-B5A6-8A53903EF0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435" t="25397" r="2812" b="24656"/>
              <a:stretch/>
            </p:blipFill>
            <p:spPr>
              <a:xfrm>
                <a:off x="10905455" y="5323865"/>
                <a:ext cx="1305436" cy="1170528"/>
              </a:xfrm>
              <a:prstGeom prst="rect">
                <a:avLst/>
              </a:prstGeom>
            </p:spPr>
          </p:pic>
          <p:pic>
            <p:nvPicPr>
              <p:cNvPr id="2050" name="Picture 2" descr="Node.js - Wikipedia">
                <a:extLst>
                  <a:ext uri="{FF2B5EF4-FFF2-40B4-BE49-F238E27FC236}">
                    <a16:creationId xmlns:a16="http://schemas.microsoft.com/office/drawing/2014/main" id="{194F998C-BC6D-704F-3C08-03F3E05A37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78245" y="5444403"/>
                <a:ext cx="1913759" cy="1170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A9AD17-5DEB-2BDD-60DB-0214B29E4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50394" y="6076139"/>
              <a:ext cx="754612" cy="754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98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1" width="350" row="0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D0D22806-9101-4FB9-BD7A-F406C0B031B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B3EFD0C-9D7B-4981-814C-656447B2E34E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6F6A82F-5AAA-43E2-AB45-9183AD875967}">
  <we:reference id="wa200003220" version="1.0.0.0" store="en-US" storeType="OMEX"/>
  <we:alternateReferences>
    <we:reference id="WA200003220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791</Words>
  <Application>Microsoft Office PowerPoint</Application>
  <PresentationFormat>Widescreen</PresentationFormat>
  <Paragraphs>217</Paragraphs>
  <Slides>34</Slides>
  <Notes>17</Notes>
  <HiddenSlides>2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Bahnschrift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228</cp:revision>
  <dcterms:created xsi:type="dcterms:W3CDTF">2024-05-02T14:57:44Z</dcterms:created>
  <dcterms:modified xsi:type="dcterms:W3CDTF">2024-09-18T05:47:23Z</dcterms:modified>
</cp:coreProperties>
</file>